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70FEE-93A2-4B54-BD1D-64055F3220BC}" type="datetimeFigureOut">
              <a:rPr lang="en-US" smtClean="0"/>
              <a:t>1/13/2015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DFE76-BE59-4702-AB8A-B10DA9352D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429489" y="1451879"/>
            <a:ext cx="6934236" cy="1307453"/>
            <a:chOff x="1429489" y="1451879"/>
            <a:chExt cx="6934236" cy="1307453"/>
          </a:xfrm>
        </p:grpSpPr>
        <p:pic>
          <p:nvPicPr>
            <p:cNvPr id="2" name="Picture 1" descr="NBK-3652-ed98ba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9489" y="1700244"/>
              <a:ext cx="565624" cy="10051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652-ed9a02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4128" y="2494200"/>
              <a:ext cx="150228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652-ed9a30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1771" y="1630863"/>
              <a:ext cx="640518" cy="9376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652-ed9a6f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91248" y="1946718"/>
              <a:ext cx="297627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652-ed9a8e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18626" y="1451879"/>
              <a:ext cx="568243" cy="10383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652-ed9adc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59911" y="2115174"/>
              <a:ext cx="139700" cy="3691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3652-ed9b1a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49383" y="1883547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3652-ed9b68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28367" y="1964983"/>
              <a:ext cx="453383" cy="5509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3652-ed9bb7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86336" y="1993268"/>
              <a:ext cx="537611" cy="5399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3652-ed9c05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18644" y="1501758"/>
              <a:ext cx="579168" cy="8846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3652-ed9c53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37835" y="1915132"/>
              <a:ext cx="323211" cy="4754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3652-ed9c91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19986" y="1976192"/>
              <a:ext cx="420085" cy="4765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3652-ed9cc0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76244" y="1984951"/>
              <a:ext cx="387340" cy="7743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3652-ed9cef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76326" y="1620335"/>
              <a:ext cx="369154" cy="82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3652-ed9d1d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37610" y="1879421"/>
              <a:ext cx="426115" cy="6154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0" name="Group 19"/>
          <p:cNvGrpSpPr/>
          <p:nvPr/>
        </p:nvGrpSpPr>
        <p:grpSpPr>
          <a:xfrm>
            <a:off x="4267693" y="3403172"/>
            <a:ext cx="805825" cy="300456"/>
            <a:chOff x="4267693" y="3403172"/>
            <a:chExt cx="805825" cy="300456"/>
          </a:xfrm>
        </p:grpSpPr>
        <p:pic>
          <p:nvPicPr>
            <p:cNvPr id="18" name="Picture 17" descr="NBK-3652-ed9d7b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7693" y="3403172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3652-ed9daa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4118" y="3424228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21" name="Picture 20" descr="NBK-3652-ed9df8.png"/>
          <p:cNvPicPr>
            <a:picLocks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99320" y="3761140"/>
            <a:ext cx="279400" cy="2794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2" name="Picture 21" descr="NBK-3652-ed9e46.png"/>
          <p:cNvPicPr>
            <a:picLocks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07836" y="3961182"/>
            <a:ext cx="1165723" cy="86524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86130" y="340070"/>
            <a:ext cx="2768364" cy="758053"/>
            <a:chOff x="186130" y="340070"/>
            <a:chExt cx="2768364" cy="758053"/>
          </a:xfrm>
        </p:grpSpPr>
        <p:sp>
          <p:nvSpPr>
            <p:cNvPr id="2" name="Freeform 1"/>
            <p:cNvSpPr/>
            <p:nvPr/>
          </p:nvSpPr>
          <p:spPr>
            <a:xfrm>
              <a:off x="186130" y="340070"/>
              <a:ext cx="346810" cy="628918"/>
            </a:xfrm>
            <a:custGeom>
              <a:avLst/>
              <a:gdLst/>
              <a:ahLst/>
              <a:cxnLst/>
              <a:rect l="0" t="0" r="0" b="0"/>
              <a:pathLst>
                <a:path w="346810" h="628918">
                  <a:moveTo>
                    <a:pt x="73068" y="0"/>
                  </a:moveTo>
                  <a:lnTo>
                    <a:pt x="70201" y="8935"/>
                  </a:lnTo>
                  <a:lnTo>
                    <a:pt x="68059" y="18562"/>
                  </a:lnTo>
                  <a:lnTo>
                    <a:pt x="66452" y="29854"/>
                  </a:lnTo>
                  <a:lnTo>
                    <a:pt x="65098" y="42695"/>
                  </a:lnTo>
                  <a:lnTo>
                    <a:pt x="63601" y="56823"/>
                  </a:lnTo>
                  <a:lnTo>
                    <a:pt x="61755" y="71952"/>
                  </a:lnTo>
                  <a:lnTo>
                    <a:pt x="59688" y="87986"/>
                  </a:lnTo>
                  <a:lnTo>
                    <a:pt x="57756" y="105023"/>
                  </a:lnTo>
                  <a:lnTo>
                    <a:pt x="56160" y="123024"/>
                  </a:lnTo>
                  <a:lnTo>
                    <a:pt x="54936" y="141516"/>
                  </a:lnTo>
                  <a:lnTo>
                    <a:pt x="54040" y="159702"/>
                  </a:lnTo>
                  <a:lnTo>
                    <a:pt x="53398" y="177170"/>
                  </a:lnTo>
                  <a:lnTo>
                    <a:pt x="52780" y="194340"/>
                  </a:lnTo>
                  <a:lnTo>
                    <a:pt x="51826" y="212235"/>
                  </a:lnTo>
                  <a:lnTo>
                    <a:pt x="50368" y="231391"/>
                  </a:lnTo>
                  <a:lnTo>
                    <a:pt x="48574" y="251853"/>
                  </a:lnTo>
                  <a:lnTo>
                    <a:pt x="46830" y="273433"/>
                  </a:lnTo>
                  <a:lnTo>
                    <a:pt x="45359" y="295865"/>
                  </a:lnTo>
                  <a:lnTo>
                    <a:pt x="44050" y="318268"/>
                  </a:lnTo>
                  <a:lnTo>
                    <a:pt x="42565" y="339230"/>
                  </a:lnTo>
                  <a:lnTo>
                    <a:pt x="40714" y="358108"/>
                  </a:lnTo>
                  <a:lnTo>
                    <a:pt x="38471" y="375424"/>
                  </a:lnTo>
                  <a:lnTo>
                    <a:pt x="35886" y="392434"/>
                  </a:lnTo>
                  <a:lnTo>
                    <a:pt x="33038" y="409916"/>
                  </a:lnTo>
                  <a:lnTo>
                    <a:pt x="30158" y="427798"/>
                  </a:lnTo>
                  <a:lnTo>
                    <a:pt x="27612" y="445444"/>
                  </a:lnTo>
                  <a:lnTo>
                    <a:pt x="25566" y="462477"/>
                  </a:lnTo>
                  <a:lnTo>
                    <a:pt x="23855" y="478984"/>
                  </a:lnTo>
                  <a:lnTo>
                    <a:pt x="22092" y="495355"/>
                  </a:lnTo>
                  <a:lnTo>
                    <a:pt x="20051" y="511841"/>
                  </a:lnTo>
                  <a:lnTo>
                    <a:pt x="17678" y="528368"/>
                  </a:lnTo>
                  <a:lnTo>
                    <a:pt x="15007" y="544631"/>
                  </a:lnTo>
                  <a:lnTo>
                    <a:pt x="12095" y="560461"/>
                  </a:lnTo>
                  <a:lnTo>
                    <a:pt x="9004" y="575686"/>
                  </a:lnTo>
                  <a:lnTo>
                    <a:pt x="5783" y="590063"/>
                  </a:lnTo>
                  <a:lnTo>
                    <a:pt x="2493" y="603530"/>
                  </a:lnTo>
                  <a:lnTo>
                    <a:pt x="0" y="615537"/>
                  </a:lnTo>
                  <a:lnTo>
                    <a:pt x="360" y="624093"/>
                  </a:lnTo>
                  <a:lnTo>
                    <a:pt x="4169" y="628081"/>
                  </a:lnTo>
                  <a:lnTo>
                    <a:pt x="10073" y="628917"/>
                  </a:lnTo>
                  <a:lnTo>
                    <a:pt x="17317" y="627917"/>
                  </a:lnTo>
                  <a:lnTo>
                    <a:pt x="25522" y="625877"/>
                  </a:lnTo>
                  <a:lnTo>
                    <a:pt x="34437" y="623239"/>
                  </a:lnTo>
                  <a:lnTo>
                    <a:pt x="44191" y="620089"/>
                  </a:lnTo>
                  <a:lnTo>
                    <a:pt x="55251" y="616261"/>
                  </a:lnTo>
                  <a:lnTo>
                    <a:pt x="67761" y="611710"/>
                  </a:lnTo>
                  <a:lnTo>
                    <a:pt x="81416" y="606680"/>
                  </a:lnTo>
                  <a:lnTo>
                    <a:pt x="95653" y="601607"/>
                  </a:lnTo>
                  <a:lnTo>
                    <a:pt x="110086" y="596755"/>
                  </a:lnTo>
                  <a:lnTo>
                    <a:pt x="124692" y="592361"/>
                  </a:lnTo>
                  <a:lnTo>
                    <a:pt x="139710" y="588715"/>
                  </a:lnTo>
                  <a:lnTo>
                    <a:pt x="155251" y="585897"/>
                  </a:lnTo>
                  <a:lnTo>
                    <a:pt x="171129" y="583818"/>
                  </a:lnTo>
                  <a:lnTo>
                    <a:pt x="186948" y="582332"/>
                  </a:lnTo>
                  <a:lnTo>
                    <a:pt x="202481" y="581292"/>
                  </a:lnTo>
                  <a:lnTo>
                    <a:pt x="217676" y="580574"/>
                  </a:lnTo>
                  <a:lnTo>
                    <a:pt x="232565" y="580084"/>
                  </a:lnTo>
                  <a:lnTo>
                    <a:pt x="247211" y="579751"/>
                  </a:lnTo>
                  <a:lnTo>
                    <a:pt x="261674" y="579526"/>
                  </a:lnTo>
                  <a:lnTo>
                    <a:pt x="276005" y="579374"/>
                  </a:lnTo>
                  <a:lnTo>
                    <a:pt x="290224" y="579273"/>
                  </a:lnTo>
                  <a:lnTo>
                    <a:pt x="303756" y="579204"/>
                  </a:lnTo>
                  <a:lnTo>
                    <a:pt x="316762" y="579151"/>
                  </a:lnTo>
                  <a:lnTo>
                    <a:pt x="330387" y="579108"/>
                  </a:lnTo>
                  <a:lnTo>
                    <a:pt x="346809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6638" y="78226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5" y="77019"/>
                  </a:lnTo>
                  <a:lnTo>
                    <a:pt x="3736" y="89368"/>
                  </a:lnTo>
                  <a:lnTo>
                    <a:pt x="5563" y="101725"/>
                  </a:lnTo>
                  <a:lnTo>
                    <a:pt x="7717" y="116287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5581" y="6243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01395" y="701026"/>
              <a:ext cx="178985" cy="201935"/>
            </a:xfrm>
            <a:custGeom>
              <a:avLst/>
              <a:gdLst/>
              <a:ahLst/>
              <a:cxnLst/>
              <a:rect l="0" t="0" r="0" b="0"/>
              <a:pathLst>
                <a:path w="178985" h="201935">
                  <a:moveTo>
                    <a:pt x="0" y="60184"/>
                  </a:moveTo>
                  <a:lnTo>
                    <a:pt x="134" y="74786"/>
                  </a:lnTo>
                  <a:lnTo>
                    <a:pt x="1414" y="88057"/>
                  </a:lnTo>
                  <a:lnTo>
                    <a:pt x="3998" y="101258"/>
                  </a:lnTo>
                  <a:lnTo>
                    <a:pt x="7372" y="114600"/>
                  </a:lnTo>
                  <a:lnTo>
                    <a:pt x="10708" y="128108"/>
                  </a:lnTo>
                  <a:lnTo>
                    <a:pt x="13539" y="141757"/>
                  </a:lnTo>
                  <a:lnTo>
                    <a:pt x="15908" y="155351"/>
                  </a:lnTo>
                  <a:lnTo>
                    <a:pt x="18178" y="168552"/>
                  </a:lnTo>
                  <a:lnTo>
                    <a:pt x="20566" y="181189"/>
                  </a:lnTo>
                  <a:lnTo>
                    <a:pt x="22300" y="192589"/>
                  </a:lnTo>
                  <a:lnTo>
                    <a:pt x="21818" y="200189"/>
                  </a:lnTo>
                  <a:lnTo>
                    <a:pt x="19488" y="201934"/>
                  </a:lnTo>
                  <a:lnTo>
                    <a:pt x="17048" y="198827"/>
                  </a:lnTo>
                  <a:lnTo>
                    <a:pt x="15102" y="192242"/>
                  </a:lnTo>
                  <a:lnTo>
                    <a:pt x="13680" y="183248"/>
                  </a:lnTo>
                  <a:lnTo>
                    <a:pt x="12677" y="172609"/>
                  </a:lnTo>
                  <a:lnTo>
                    <a:pt x="11984" y="160854"/>
                  </a:lnTo>
                  <a:lnTo>
                    <a:pt x="11510" y="148346"/>
                  </a:lnTo>
                  <a:lnTo>
                    <a:pt x="11188" y="135332"/>
                  </a:lnTo>
                  <a:lnTo>
                    <a:pt x="10971" y="121979"/>
                  </a:lnTo>
                  <a:lnTo>
                    <a:pt x="10825" y="108399"/>
                  </a:lnTo>
                  <a:lnTo>
                    <a:pt x="10736" y="94675"/>
                  </a:lnTo>
                  <a:lnTo>
                    <a:pt x="11016" y="81187"/>
                  </a:lnTo>
                  <a:lnTo>
                    <a:pt x="12268" y="68582"/>
                  </a:lnTo>
                  <a:lnTo>
                    <a:pt x="14745" y="57141"/>
                  </a:lnTo>
                  <a:lnTo>
                    <a:pt x="18377" y="46815"/>
                  </a:lnTo>
                  <a:lnTo>
                    <a:pt x="22957" y="37410"/>
                  </a:lnTo>
                  <a:lnTo>
                    <a:pt x="28264" y="28716"/>
                  </a:lnTo>
                  <a:lnTo>
                    <a:pt x="34268" y="20705"/>
                  </a:lnTo>
                  <a:lnTo>
                    <a:pt x="41121" y="13536"/>
                  </a:lnTo>
                  <a:lnTo>
                    <a:pt x="48840" y="7246"/>
                  </a:lnTo>
                  <a:lnTo>
                    <a:pt x="57311" y="2377"/>
                  </a:lnTo>
                  <a:lnTo>
                    <a:pt x="66374" y="0"/>
                  </a:lnTo>
                  <a:lnTo>
                    <a:pt x="75875" y="479"/>
                  </a:lnTo>
                  <a:lnTo>
                    <a:pt x="85526" y="3396"/>
                  </a:lnTo>
                  <a:lnTo>
                    <a:pt x="94925" y="7945"/>
                  </a:lnTo>
                  <a:lnTo>
                    <a:pt x="103870" y="13486"/>
                  </a:lnTo>
                  <a:lnTo>
                    <a:pt x="112180" y="19777"/>
                  </a:lnTo>
                  <a:lnTo>
                    <a:pt x="119615" y="26890"/>
                  </a:lnTo>
                  <a:lnTo>
                    <a:pt x="126135" y="34815"/>
                  </a:lnTo>
                  <a:lnTo>
                    <a:pt x="131853" y="43439"/>
                  </a:lnTo>
                  <a:lnTo>
                    <a:pt x="136936" y="52613"/>
                  </a:lnTo>
                  <a:lnTo>
                    <a:pt x="141545" y="62197"/>
                  </a:lnTo>
                  <a:lnTo>
                    <a:pt x="145812" y="72075"/>
                  </a:lnTo>
                  <a:lnTo>
                    <a:pt x="149838" y="82159"/>
                  </a:lnTo>
                  <a:lnTo>
                    <a:pt x="153694" y="92391"/>
                  </a:lnTo>
                  <a:lnTo>
                    <a:pt x="157268" y="102889"/>
                  </a:lnTo>
                  <a:lnTo>
                    <a:pt x="160288" y="113929"/>
                  </a:lnTo>
                  <a:lnTo>
                    <a:pt x="162656" y="125610"/>
                  </a:lnTo>
                  <a:lnTo>
                    <a:pt x="164617" y="137660"/>
                  </a:lnTo>
                  <a:lnTo>
                    <a:pt x="166973" y="150916"/>
                  </a:lnTo>
                  <a:lnTo>
                    <a:pt x="171046" y="168781"/>
                  </a:lnTo>
                  <a:lnTo>
                    <a:pt x="178984" y="1970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96360" y="681984"/>
              <a:ext cx="257761" cy="234565"/>
            </a:xfrm>
            <a:custGeom>
              <a:avLst/>
              <a:gdLst/>
              <a:ahLst/>
              <a:cxnLst/>
              <a:rect l="0" t="0" r="0" b="0"/>
              <a:pathLst>
                <a:path w="257761" h="234565">
                  <a:moveTo>
                    <a:pt x="36662" y="131868"/>
                  </a:moveTo>
                  <a:lnTo>
                    <a:pt x="45530" y="129002"/>
                  </a:lnTo>
                  <a:lnTo>
                    <a:pt x="54517" y="126860"/>
                  </a:lnTo>
                  <a:lnTo>
                    <a:pt x="64508" y="125252"/>
                  </a:lnTo>
                  <a:lnTo>
                    <a:pt x="75316" y="123899"/>
                  </a:lnTo>
                  <a:lnTo>
                    <a:pt x="86479" y="122402"/>
                  </a:lnTo>
                  <a:lnTo>
                    <a:pt x="97684" y="120546"/>
                  </a:lnTo>
                  <a:lnTo>
                    <a:pt x="108796" y="118134"/>
                  </a:lnTo>
                  <a:lnTo>
                    <a:pt x="119781" y="114905"/>
                  </a:lnTo>
                  <a:lnTo>
                    <a:pt x="130642" y="110802"/>
                  </a:lnTo>
                  <a:lnTo>
                    <a:pt x="141239" y="105927"/>
                  </a:lnTo>
                  <a:lnTo>
                    <a:pt x="151288" y="100438"/>
                  </a:lnTo>
                  <a:lnTo>
                    <a:pt x="160666" y="94484"/>
                  </a:lnTo>
                  <a:lnTo>
                    <a:pt x="168930" y="88030"/>
                  </a:lnTo>
                  <a:lnTo>
                    <a:pt x="175272" y="80867"/>
                  </a:lnTo>
                  <a:lnTo>
                    <a:pt x="179416" y="72936"/>
                  </a:lnTo>
                  <a:lnTo>
                    <a:pt x="181402" y="64323"/>
                  </a:lnTo>
                  <a:lnTo>
                    <a:pt x="181304" y="55163"/>
                  </a:lnTo>
                  <a:lnTo>
                    <a:pt x="179384" y="45601"/>
                  </a:lnTo>
                  <a:lnTo>
                    <a:pt x="175843" y="36079"/>
                  </a:lnTo>
                  <a:lnTo>
                    <a:pt x="170734" y="27299"/>
                  </a:lnTo>
                  <a:lnTo>
                    <a:pt x="164225" y="19588"/>
                  </a:lnTo>
                  <a:lnTo>
                    <a:pt x="156416" y="13091"/>
                  </a:lnTo>
                  <a:lnTo>
                    <a:pt x="147273" y="7943"/>
                  </a:lnTo>
                  <a:lnTo>
                    <a:pt x="136904" y="4078"/>
                  </a:lnTo>
                  <a:lnTo>
                    <a:pt x="125687" y="1447"/>
                  </a:lnTo>
                  <a:lnTo>
                    <a:pt x="114166" y="114"/>
                  </a:lnTo>
                  <a:lnTo>
                    <a:pt x="102678" y="0"/>
                  </a:lnTo>
                  <a:lnTo>
                    <a:pt x="91356" y="1227"/>
                  </a:lnTo>
                  <a:lnTo>
                    <a:pt x="80220" y="4176"/>
                  </a:lnTo>
                  <a:lnTo>
                    <a:pt x="69252" y="8899"/>
                  </a:lnTo>
                  <a:lnTo>
                    <a:pt x="58582" y="15002"/>
                  </a:lnTo>
                  <a:lnTo>
                    <a:pt x="48482" y="21853"/>
                  </a:lnTo>
                  <a:lnTo>
                    <a:pt x="39061" y="29019"/>
                  </a:lnTo>
                  <a:lnTo>
                    <a:pt x="30428" y="36437"/>
                  </a:lnTo>
                  <a:lnTo>
                    <a:pt x="22774" y="44323"/>
                  </a:lnTo>
                  <a:lnTo>
                    <a:pt x="16112" y="52778"/>
                  </a:lnTo>
                  <a:lnTo>
                    <a:pt x="10469" y="61931"/>
                  </a:lnTo>
                  <a:lnTo>
                    <a:pt x="5969" y="71994"/>
                  </a:lnTo>
                  <a:lnTo>
                    <a:pt x="2578" y="82987"/>
                  </a:lnTo>
                  <a:lnTo>
                    <a:pt x="453" y="94626"/>
                  </a:lnTo>
                  <a:lnTo>
                    <a:pt x="0" y="106431"/>
                  </a:lnTo>
                  <a:lnTo>
                    <a:pt x="1285" y="118109"/>
                  </a:lnTo>
                  <a:lnTo>
                    <a:pt x="3926" y="129560"/>
                  </a:lnTo>
                  <a:lnTo>
                    <a:pt x="7300" y="140781"/>
                  </a:lnTo>
                  <a:lnTo>
                    <a:pt x="10982" y="151806"/>
                  </a:lnTo>
                  <a:lnTo>
                    <a:pt x="15078" y="162514"/>
                  </a:lnTo>
                  <a:lnTo>
                    <a:pt x="20112" y="172639"/>
                  </a:lnTo>
                  <a:lnTo>
                    <a:pt x="26314" y="182083"/>
                  </a:lnTo>
                  <a:lnTo>
                    <a:pt x="33614" y="190900"/>
                  </a:lnTo>
                  <a:lnTo>
                    <a:pt x="41818" y="199209"/>
                  </a:lnTo>
                  <a:lnTo>
                    <a:pt x="50720" y="207124"/>
                  </a:lnTo>
                  <a:lnTo>
                    <a:pt x="60462" y="214424"/>
                  </a:lnTo>
                  <a:lnTo>
                    <a:pt x="71511" y="220575"/>
                  </a:lnTo>
                  <a:lnTo>
                    <a:pt x="84019" y="225378"/>
                  </a:lnTo>
                  <a:lnTo>
                    <a:pt x="97841" y="228943"/>
                  </a:lnTo>
                  <a:lnTo>
                    <a:pt x="112723" y="231502"/>
                  </a:lnTo>
                  <a:lnTo>
                    <a:pt x="128393" y="233293"/>
                  </a:lnTo>
                  <a:lnTo>
                    <a:pt x="144304" y="234362"/>
                  </a:lnTo>
                  <a:lnTo>
                    <a:pt x="159672" y="234564"/>
                  </a:lnTo>
                  <a:lnTo>
                    <a:pt x="174114" y="233893"/>
                  </a:lnTo>
                  <a:lnTo>
                    <a:pt x="187735" y="232622"/>
                  </a:lnTo>
                  <a:lnTo>
                    <a:pt x="202594" y="231101"/>
                  </a:lnTo>
                  <a:lnTo>
                    <a:pt x="223343" y="229197"/>
                  </a:lnTo>
                  <a:lnTo>
                    <a:pt x="257760" y="226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99816" y="380821"/>
              <a:ext cx="364958" cy="508073"/>
            </a:xfrm>
            <a:custGeom>
              <a:avLst/>
              <a:gdLst/>
              <a:ahLst/>
              <a:cxnLst/>
              <a:rect l="0" t="0" r="0" b="0"/>
              <a:pathLst>
                <a:path w="364958" h="508073">
                  <a:moveTo>
                    <a:pt x="238615" y="64534"/>
                  </a:moveTo>
                  <a:lnTo>
                    <a:pt x="232748" y="58666"/>
                  </a:lnTo>
                  <a:lnTo>
                    <a:pt x="227183" y="53102"/>
                  </a:lnTo>
                  <a:lnTo>
                    <a:pt x="221384" y="47303"/>
                  </a:lnTo>
                  <a:lnTo>
                    <a:pt x="215303" y="41222"/>
                  </a:lnTo>
                  <a:lnTo>
                    <a:pt x="208973" y="34892"/>
                  </a:lnTo>
                  <a:lnTo>
                    <a:pt x="202436" y="28369"/>
                  </a:lnTo>
                  <a:lnTo>
                    <a:pt x="195415" y="21866"/>
                  </a:lnTo>
                  <a:lnTo>
                    <a:pt x="187336" y="15731"/>
                  </a:lnTo>
                  <a:lnTo>
                    <a:pt x="177976" y="10136"/>
                  </a:lnTo>
                  <a:lnTo>
                    <a:pt x="167588" y="5398"/>
                  </a:lnTo>
                  <a:lnTo>
                    <a:pt x="156698" y="2046"/>
                  </a:lnTo>
                  <a:lnTo>
                    <a:pt x="145675" y="244"/>
                  </a:lnTo>
                  <a:lnTo>
                    <a:pt x="134851" y="0"/>
                  </a:lnTo>
                  <a:lnTo>
                    <a:pt x="124590" y="1349"/>
                  </a:lnTo>
                  <a:lnTo>
                    <a:pt x="115027" y="4145"/>
                  </a:lnTo>
                  <a:lnTo>
                    <a:pt x="106116" y="8121"/>
                  </a:lnTo>
                  <a:lnTo>
                    <a:pt x="97736" y="12998"/>
                  </a:lnTo>
                  <a:lnTo>
                    <a:pt x="89761" y="18538"/>
                  </a:lnTo>
                  <a:lnTo>
                    <a:pt x="82081" y="24713"/>
                  </a:lnTo>
                  <a:lnTo>
                    <a:pt x="74609" y="31688"/>
                  </a:lnTo>
                  <a:lnTo>
                    <a:pt x="67287" y="39497"/>
                  </a:lnTo>
                  <a:lnTo>
                    <a:pt x="60233" y="48199"/>
                  </a:lnTo>
                  <a:lnTo>
                    <a:pt x="53722" y="57951"/>
                  </a:lnTo>
                  <a:lnTo>
                    <a:pt x="47862" y="68737"/>
                  </a:lnTo>
                  <a:lnTo>
                    <a:pt x="42605" y="80405"/>
                  </a:lnTo>
                  <a:lnTo>
                    <a:pt x="37841" y="92761"/>
                  </a:lnTo>
                  <a:lnTo>
                    <a:pt x="33449" y="105633"/>
                  </a:lnTo>
                  <a:lnTo>
                    <a:pt x="29330" y="119038"/>
                  </a:lnTo>
                  <a:lnTo>
                    <a:pt x="25403" y="133175"/>
                  </a:lnTo>
                  <a:lnTo>
                    <a:pt x="21610" y="148089"/>
                  </a:lnTo>
                  <a:lnTo>
                    <a:pt x="17908" y="163529"/>
                  </a:lnTo>
                  <a:lnTo>
                    <a:pt x="14270" y="179046"/>
                  </a:lnTo>
                  <a:lnTo>
                    <a:pt x="10678" y="194378"/>
                  </a:lnTo>
                  <a:lnTo>
                    <a:pt x="7283" y="209606"/>
                  </a:lnTo>
                  <a:lnTo>
                    <a:pt x="4383" y="225049"/>
                  </a:lnTo>
                  <a:lnTo>
                    <a:pt x="2105" y="240880"/>
                  </a:lnTo>
                  <a:lnTo>
                    <a:pt x="576" y="256953"/>
                  </a:lnTo>
                  <a:lnTo>
                    <a:pt x="0" y="272903"/>
                  </a:lnTo>
                  <a:lnTo>
                    <a:pt x="392" y="288530"/>
                  </a:lnTo>
                  <a:lnTo>
                    <a:pt x="1621" y="303956"/>
                  </a:lnTo>
                  <a:lnTo>
                    <a:pt x="3509" y="319534"/>
                  </a:lnTo>
                  <a:lnTo>
                    <a:pt x="5888" y="335450"/>
                  </a:lnTo>
                  <a:lnTo>
                    <a:pt x="8618" y="351410"/>
                  </a:lnTo>
                  <a:lnTo>
                    <a:pt x="11596" y="366753"/>
                  </a:lnTo>
                  <a:lnTo>
                    <a:pt x="14750" y="381149"/>
                  </a:lnTo>
                  <a:lnTo>
                    <a:pt x="18189" y="394595"/>
                  </a:lnTo>
                  <a:lnTo>
                    <a:pt x="22183" y="407240"/>
                  </a:lnTo>
                  <a:lnTo>
                    <a:pt x="26836" y="419259"/>
                  </a:lnTo>
                  <a:lnTo>
                    <a:pt x="32098" y="430654"/>
                  </a:lnTo>
                  <a:lnTo>
                    <a:pt x="37855" y="441247"/>
                  </a:lnTo>
                  <a:lnTo>
                    <a:pt x="43987" y="451008"/>
                  </a:lnTo>
                  <a:lnTo>
                    <a:pt x="50393" y="460040"/>
                  </a:lnTo>
                  <a:lnTo>
                    <a:pt x="56992" y="468494"/>
                  </a:lnTo>
                  <a:lnTo>
                    <a:pt x="63731" y="476511"/>
                  </a:lnTo>
                  <a:lnTo>
                    <a:pt x="70730" y="484048"/>
                  </a:lnTo>
                  <a:lnTo>
                    <a:pt x="78267" y="490891"/>
                  </a:lnTo>
                  <a:lnTo>
                    <a:pt x="86452" y="496967"/>
                  </a:lnTo>
                  <a:lnTo>
                    <a:pt x="95239" y="502031"/>
                  </a:lnTo>
                  <a:lnTo>
                    <a:pt x="104515" y="505603"/>
                  </a:lnTo>
                  <a:lnTo>
                    <a:pt x="114164" y="507557"/>
                  </a:lnTo>
                  <a:lnTo>
                    <a:pt x="124084" y="508072"/>
                  </a:lnTo>
                  <a:lnTo>
                    <a:pt x="134195" y="507437"/>
                  </a:lnTo>
                  <a:lnTo>
                    <a:pt x="144436" y="505935"/>
                  </a:lnTo>
                  <a:lnTo>
                    <a:pt x="154600" y="503640"/>
                  </a:lnTo>
                  <a:lnTo>
                    <a:pt x="164352" y="500431"/>
                  </a:lnTo>
                  <a:lnTo>
                    <a:pt x="173540" y="496312"/>
                  </a:lnTo>
                  <a:lnTo>
                    <a:pt x="182185" y="491412"/>
                  </a:lnTo>
                  <a:lnTo>
                    <a:pt x="190378" y="485899"/>
                  </a:lnTo>
                  <a:lnTo>
                    <a:pt x="198225" y="479920"/>
                  </a:lnTo>
                  <a:lnTo>
                    <a:pt x="205818" y="473278"/>
                  </a:lnTo>
                  <a:lnTo>
                    <a:pt x="213230" y="465456"/>
                  </a:lnTo>
                  <a:lnTo>
                    <a:pt x="220503" y="456265"/>
                  </a:lnTo>
                  <a:lnTo>
                    <a:pt x="227185" y="445820"/>
                  </a:lnTo>
                  <a:lnTo>
                    <a:pt x="232381" y="434360"/>
                  </a:lnTo>
                  <a:lnTo>
                    <a:pt x="235717" y="422140"/>
                  </a:lnTo>
                  <a:lnTo>
                    <a:pt x="237142" y="409698"/>
                  </a:lnTo>
                  <a:lnTo>
                    <a:pt x="236660" y="397812"/>
                  </a:lnTo>
                  <a:lnTo>
                    <a:pt x="234482" y="386862"/>
                  </a:lnTo>
                  <a:lnTo>
                    <a:pt x="230937" y="376868"/>
                  </a:lnTo>
                  <a:lnTo>
                    <a:pt x="226357" y="367688"/>
                  </a:lnTo>
                  <a:lnTo>
                    <a:pt x="221016" y="359148"/>
                  </a:lnTo>
                  <a:lnTo>
                    <a:pt x="214806" y="351412"/>
                  </a:lnTo>
                  <a:lnTo>
                    <a:pt x="207275" y="344959"/>
                  </a:lnTo>
                  <a:lnTo>
                    <a:pt x="198358" y="339969"/>
                  </a:lnTo>
                  <a:lnTo>
                    <a:pt x="190959" y="336996"/>
                  </a:lnTo>
                  <a:lnTo>
                    <a:pt x="189085" y="336194"/>
                  </a:lnTo>
                  <a:lnTo>
                    <a:pt x="192403" y="336329"/>
                  </a:lnTo>
                  <a:lnTo>
                    <a:pt x="199579" y="336715"/>
                  </a:lnTo>
                  <a:lnTo>
                    <a:pt x="209672" y="337110"/>
                  </a:lnTo>
                  <a:lnTo>
                    <a:pt x="221953" y="337432"/>
                  </a:lnTo>
                  <a:lnTo>
                    <a:pt x="235670" y="337509"/>
                  </a:lnTo>
                  <a:lnTo>
                    <a:pt x="250056" y="337042"/>
                  </a:lnTo>
                  <a:lnTo>
                    <a:pt x="264637" y="335913"/>
                  </a:lnTo>
                  <a:lnTo>
                    <a:pt x="279199" y="334004"/>
                  </a:lnTo>
                  <a:lnTo>
                    <a:pt x="293667" y="331120"/>
                  </a:lnTo>
                  <a:lnTo>
                    <a:pt x="308014" y="327262"/>
                  </a:lnTo>
                  <a:lnTo>
                    <a:pt x="321648" y="322872"/>
                  </a:lnTo>
                  <a:lnTo>
                    <a:pt x="334743" y="318313"/>
                  </a:lnTo>
                  <a:lnTo>
                    <a:pt x="348448" y="313184"/>
                  </a:lnTo>
                  <a:lnTo>
                    <a:pt x="364957" y="306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9356" y="643793"/>
              <a:ext cx="154403" cy="213078"/>
            </a:xfrm>
            <a:custGeom>
              <a:avLst/>
              <a:gdLst/>
              <a:ahLst/>
              <a:cxnLst/>
              <a:rect l="0" t="0" r="0" b="0"/>
              <a:pathLst>
                <a:path w="154403" h="213078">
                  <a:moveTo>
                    <a:pt x="17531" y="96360"/>
                  </a:moveTo>
                  <a:lnTo>
                    <a:pt x="17598" y="108028"/>
                  </a:lnTo>
                  <a:lnTo>
                    <a:pt x="18238" y="118517"/>
                  </a:lnTo>
                  <a:lnTo>
                    <a:pt x="19535" y="128823"/>
                  </a:lnTo>
                  <a:lnTo>
                    <a:pt x="21395" y="139297"/>
                  </a:lnTo>
                  <a:lnTo>
                    <a:pt x="23711" y="150289"/>
                  </a:lnTo>
                  <a:lnTo>
                    <a:pt x="26378" y="161927"/>
                  </a:lnTo>
                  <a:lnTo>
                    <a:pt x="29301" y="174008"/>
                  </a:lnTo>
                  <a:lnTo>
                    <a:pt x="32408" y="186115"/>
                  </a:lnTo>
                  <a:lnTo>
                    <a:pt x="35605" y="197950"/>
                  </a:lnTo>
                  <a:lnTo>
                    <a:pt x="37515" y="207784"/>
                  </a:lnTo>
                  <a:lnTo>
                    <a:pt x="36798" y="212904"/>
                  </a:lnTo>
                  <a:lnTo>
                    <a:pt x="34512" y="213077"/>
                  </a:lnTo>
                  <a:lnTo>
                    <a:pt x="31498" y="209555"/>
                  </a:lnTo>
                  <a:lnTo>
                    <a:pt x="28162" y="203570"/>
                  </a:lnTo>
                  <a:lnTo>
                    <a:pt x="24692" y="195993"/>
                  </a:lnTo>
                  <a:lnTo>
                    <a:pt x="21172" y="187391"/>
                  </a:lnTo>
                  <a:lnTo>
                    <a:pt x="17636" y="178125"/>
                  </a:lnTo>
                  <a:lnTo>
                    <a:pt x="14101" y="168428"/>
                  </a:lnTo>
                  <a:lnTo>
                    <a:pt x="10574" y="158444"/>
                  </a:lnTo>
                  <a:lnTo>
                    <a:pt x="7220" y="148106"/>
                  </a:lnTo>
                  <a:lnTo>
                    <a:pt x="4347" y="137170"/>
                  </a:lnTo>
                  <a:lnTo>
                    <a:pt x="2086" y="125553"/>
                  </a:lnTo>
                  <a:lnTo>
                    <a:pt x="569" y="113478"/>
                  </a:lnTo>
                  <a:lnTo>
                    <a:pt x="0" y="101372"/>
                  </a:lnTo>
                  <a:lnTo>
                    <a:pt x="406" y="89492"/>
                  </a:lnTo>
                  <a:lnTo>
                    <a:pt x="1984" y="78075"/>
                  </a:lnTo>
                  <a:lnTo>
                    <a:pt x="5171" y="67408"/>
                  </a:lnTo>
                  <a:lnTo>
                    <a:pt x="10053" y="57569"/>
                  </a:lnTo>
                  <a:lnTo>
                    <a:pt x="16262" y="48470"/>
                  </a:lnTo>
                  <a:lnTo>
                    <a:pt x="23186" y="39965"/>
                  </a:lnTo>
                  <a:lnTo>
                    <a:pt x="30403" y="31910"/>
                  </a:lnTo>
                  <a:lnTo>
                    <a:pt x="38027" y="24345"/>
                  </a:lnTo>
                  <a:lnTo>
                    <a:pt x="46582" y="17484"/>
                  </a:lnTo>
                  <a:lnTo>
                    <a:pt x="56296" y="11394"/>
                  </a:lnTo>
                  <a:lnTo>
                    <a:pt x="66938" y="6321"/>
                  </a:lnTo>
                  <a:lnTo>
                    <a:pt x="78007" y="2744"/>
                  </a:lnTo>
                  <a:lnTo>
                    <a:pt x="89154" y="781"/>
                  </a:lnTo>
                  <a:lnTo>
                    <a:pt x="100158" y="94"/>
                  </a:lnTo>
                  <a:lnTo>
                    <a:pt x="112135" y="0"/>
                  </a:lnTo>
                  <a:lnTo>
                    <a:pt x="128366" y="489"/>
                  </a:lnTo>
                  <a:lnTo>
                    <a:pt x="154402" y="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0540" y="707995"/>
              <a:ext cx="204317" cy="179558"/>
            </a:xfrm>
            <a:custGeom>
              <a:avLst/>
              <a:gdLst/>
              <a:ahLst/>
              <a:cxnLst/>
              <a:rect l="0" t="0" r="0" b="0"/>
              <a:pathLst>
                <a:path w="204317" h="179558">
                  <a:moveTo>
                    <a:pt x="120088" y="95329"/>
                  </a:moveTo>
                  <a:lnTo>
                    <a:pt x="117154" y="86461"/>
                  </a:lnTo>
                  <a:lnTo>
                    <a:pt x="114372" y="77474"/>
                  </a:lnTo>
                  <a:lnTo>
                    <a:pt x="111468" y="67487"/>
                  </a:lnTo>
                  <a:lnTo>
                    <a:pt x="108255" y="56852"/>
                  </a:lnTo>
                  <a:lnTo>
                    <a:pt x="104441" y="46338"/>
                  </a:lnTo>
                  <a:lnTo>
                    <a:pt x="99920" y="36390"/>
                  </a:lnTo>
                  <a:lnTo>
                    <a:pt x="94583" y="27276"/>
                  </a:lnTo>
                  <a:lnTo>
                    <a:pt x="88247" y="19237"/>
                  </a:lnTo>
                  <a:lnTo>
                    <a:pt x="80909" y="12290"/>
                  </a:lnTo>
                  <a:lnTo>
                    <a:pt x="72711" y="6609"/>
                  </a:lnTo>
                  <a:lnTo>
                    <a:pt x="63837" y="2609"/>
                  </a:lnTo>
                  <a:lnTo>
                    <a:pt x="54467" y="370"/>
                  </a:lnTo>
                  <a:lnTo>
                    <a:pt x="44906" y="0"/>
                  </a:lnTo>
                  <a:lnTo>
                    <a:pt x="35567" y="1795"/>
                  </a:lnTo>
                  <a:lnTo>
                    <a:pt x="26668" y="5713"/>
                  </a:lnTo>
                  <a:lnTo>
                    <a:pt x="18558" y="11596"/>
                  </a:lnTo>
                  <a:lnTo>
                    <a:pt x="11789" y="19357"/>
                  </a:lnTo>
                  <a:lnTo>
                    <a:pt x="6540" y="28765"/>
                  </a:lnTo>
                  <a:lnTo>
                    <a:pt x="2828" y="39656"/>
                  </a:lnTo>
                  <a:lnTo>
                    <a:pt x="696" y="52015"/>
                  </a:lnTo>
                  <a:lnTo>
                    <a:pt x="0" y="65688"/>
                  </a:lnTo>
                  <a:lnTo>
                    <a:pt x="480" y="80105"/>
                  </a:lnTo>
                  <a:lnTo>
                    <a:pt x="1855" y="94395"/>
                  </a:lnTo>
                  <a:lnTo>
                    <a:pt x="3891" y="108073"/>
                  </a:lnTo>
                  <a:lnTo>
                    <a:pt x="6560" y="120865"/>
                  </a:lnTo>
                  <a:lnTo>
                    <a:pt x="10028" y="132538"/>
                  </a:lnTo>
                  <a:lnTo>
                    <a:pt x="14329" y="143087"/>
                  </a:lnTo>
                  <a:lnTo>
                    <a:pt x="19523" y="152511"/>
                  </a:lnTo>
                  <a:lnTo>
                    <a:pt x="25766" y="160710"/>
                  </a:lnTo>
                  <a:lnTo>
                    <a:pt x="33039" y="167732"/>
                  </a:lnTo>
                  <a:lnTo>
                    <a:pt x="41025" y="173111"/>
                  </a:lnTo>
                  <a:lnTo>
                    <a:pt x="49224" y="175838"/>
                  </a:lnTo>
                  <a:lnTo>
                    <a:pt x="57328" y="175597"/>
                  </a:lnTo>
                  <a:lnTo>
                    <a:pt x="65225" y="172842"/>
                  </a:lnTo>
                  <a:lnTo>
                    <a:pt x="72908" y="168403"/>
                  </a:lnTo>
                  <a:lnTo>
                    <a:pt x="80403" y="162931"/>
                  </a:lnTo>
                  <a:lnTo>
                    <a:pt x="87589" y="156516"/>
                  </a:lnTo>
                  <a:lnTo>
                    <a:pt x="94196" y="148788"/>
                  </a:lnTo>
                  <a:lnTo>
                    <a:pt x="100140" y="139666"/>
                  </a:lnTo>
                  <a:lnTo>
                    <a:pt x="106026" y="130559"/>
                  </a:lnTo>
                  <a:lnTo>
                    <a:pt x="112740" y="125161"/>
                  </a:lnTo>
                  <a:lnTo>
                    <a:pt x="119866" y="125299"/>
                  </a:lnTo>
                  <a:lnTo>
                    <a:pt x="126635" y="129182"/>
                  </a:lnTo>
                  <a:lnTo>
                    <a:pt x="133125" y="135210"/>
                  </a:lnTo>
                  <a:lnTo>
                    <a:pt x="139561" y="142241"/>
                  </a:lnTo>
                  <a:lnTo>
                    <a:pt x="146071" y="149621"/>
                  </a:lnTo>
                  <a:lnTo>
                    <a:pt x="152967" y="156753"/>
                  </a:lnTo>
                  <a:lnTo>
                    <a:pt x="161773" y="163632"/>
                  </a:lnTo>
                  <a:lnTo>
                    <a:pt x="176619" y="170851"/>
                  </a:lnTo>
                  <a:lnTo>
                    <a:pt x="204316" y="179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96442" y="709174"/>
              <a:ext cx="137591" cy="364918"/>
            </a:xfrm>
            <a:custGeom>
              <a:avLst/>
              <a:gdLst/>
              <a:ahLst/>
              <a:cxnLst/>
              <a:rect l="0" t="0" r="0" b="0"/>
              <a:pathLst>
                <a:path w="137591" h="364918">
                  <a:moveTo>
                    <a:pt x="0" y="94150"/>
                  </a:moveTo>
                  <a:lnTo>
                    <a:pt x="2934" y="105818"/>
                  </a:lnTo>
                  <a:lnTo>
                    <a:pt x="5716" y="116307"/>
                  </a:lnTo>
                  <a:lnTo>
                    <a:pt x="8615" y="126613"/>
                  </a:lnTo>
                  <a:lnTo>
                    <a:pt x="11656" y="137087"/>
                  </a:lnTo>
                  <a:lnTo>
                    <a:pt x="14821" y="148079"/>
                  </a:lnTo>
                  <a:lnTo>
                    <a:pt x="18084" y="159717"/>
                  </a:lnTo>
                  <a:lnTo>
                    <a:pt x="21423" y="171798"/>
                  </a:lnTo>
                  <a:lnTo>
                    <a:pt x="24814" y="183905"/>
                  </a:lnTo>
                  <a:lnTo>
                    <a:pt x="28243" y="195792"/>
                  </a:lnTo>
                  <a:lnTo>
                    <a:pt x="31697" y="207552"/>
                  </a:lnTo>
                  <a:lnTo>
                    <a:pt x="35170" y="219515"/>
                  </a:lnTo>
                  <a:lnTo>
                    <a:pt x="38650" y="231859"/>
                  </a:lnTo>
                  <a:lnTo>
                    <a:pt x="41970" y="244608"/>
                  </a:lnTo>
                  <a:lnTo>
                    <a:pt x="44820" y="257705"/>
                  </a:lnTo>
                  <a:lnTo>
                    <a:pt x="47073" y="271076"/>
                  </a:lnTo>
                  <a:lnTo>
                    <a:pt x="48925" y="284650"/>
                  </a:lnTo>
                  <a:lnTo>
                    <a:pt x="50783" y="298368"/>
                  </a:lnTo>
                  <a:lnTo>
                    <a:pt x="52878" y="312184"/>
                  </a:lnTo>
                  <a:lnTo>
                    <a:pt x="54948" y="325902"/>
                  </a:lnTo>
                  <a:lnTo>
                    <a:pt x="56352" y="339192"/>
                  </a:lnTo>
                  <a:lnTo>
                    <a:pt x="56754" y="351842"/>
                  </a:lnTo>
                  <a:lnTo>
                    <a:pt x="55409" y="361487"/>
                  </a:lnTo>
                  <a:lnTo>
                    <a:pt x="52228" y="364917"/>
                  </a:lnTo>
                  <a:lnTo>
                    <a:pt x="48659" y="362693"/>
                  </a:lnTo>
                  <a:lnTo>
                    <a:pt x="45150" y="356436"/>
                  </a:lnTo>
                  <a:lnTo>
                    <a:pt x="41706" y="347496"/>
                  </a:lnTo>
                  <a:lnTo>
                    <a:pt x="38284" y="336804"/>
                  </a:lnTo>
                  <a:lnTo>
                    <a:pt x="34861" y="324964"/>
                  </a:lnTo>
                  <a:lnTo>
                    <a:pt x="31591" y="312206"/>
                  </a:lnTo>
                  <a:lnTo>
                    <a:pt x="28781" y="298482"/>
                  </a:lnTo>
                  <a:lnTo>
                    <a:pt x="26562" y="283828"/>
                  </a:lnTo>
                  <a:lnTo>
                    <a:pt x="24904" y="268388"/>
                  </a:lnTo>
                  <a:lnTo>
                    <a:pt x="23709" y="252335"/>
                  </a:lnTo>
                  <a:lnTo>
                    <a:pt x="22868" y="235833"/>
                  </a:lnTo>
                  <a:lnTo>
                    <a:pt x="22286" y="219174"/>
                  </a:lnTo>
                  <a:lnTo>
                    <a:pt x="21887" y="202763"/>
                  </a:lnTo>
                  <a:lnTo>
                    <a:pt x="21615" y="186799"/>
                  </a:lnTo>
                  <a:lnTo>
                    <a:pt x="21431" y="171300"/>
                  </a:lnTo>
                  <a:lnTo>
                    <a:pt x="21308" y="156199"/>
                  </a:lnTo>
                  <a:lnTo>
                    <a:pt x="21229" y="141404"/>
                  </a:lnTo>
                  <a:lnTo>
                    <a:pt x="21346" y="126669"/>
                  </a:lnTo>
                  <a:lnTo>
                    <a:pt x="21957" y="111623"/>
                  </a:lnTo>
                  <a:lnTo>
                    <a:pt x="23186" y="96096"/>
                  </a:lnTo>
                  <a:lnTo>
                    <a:pt x="24995" y="80412"/>
                  </a:lnTo>
                  <a:lnTo>
                    <a:pt x="27280" y="65262"/>
                  </a:lnTo>
                  <a:lnTo>
                    <a:pt x="29938" y="51008"/>
                  </a:lnTo>
                  <a:lnTo>
                    <a:pt x="33197" y="37998"/>
                  </a:lnTo>
                  <a:lnTo>
                    <a:pt x="37595" y="26711"/>
                  </a:lnTo>
                  <a:lnTo>
                    <a:pt x="43337" y="17244"/>
                  </a:lnTo>
                  <a:lnTo>
                    <a:pt x="50483" y="9701"/>
                  </a:lnTo>
                  <a:lnTo>
                    <a:pt x="59108" y="4368"/>
                  </a:lnTo>
                  <a:lnTo>
                    <a:pt x="69088" y="1189"/>
                  </a:lnTo>
                  <a:lnTo>
                    <a:pt x="79857" y="0"/>
                  </a:lnTo>
                  <a:lnTo>
                    <a:pt x="90537" y="706"/>
                  </a:lnTo>
                  <a:lnTo>
                    <a:pt x="100635" y="3070"/>
                  </a:lnTo>
                  <a:lnTo>
                    <a:pt x="109868" y="6926"/>
                  </a:lnTo>
                  <a:lnTo>
                    <a:pt x="117997" y="12254"/>
                  </a:lnTo>
                  <a:lnTo>
                    <a:pt x="125009" y="18914"/>
                  </a:lnTo>
                  <a:lnTo>
                    <a:pt x="130735" y="26826"/>
                  </a:lnTo>
                  <a:lnTo>
                    <a:pt x="134767" y="36039"/>
                  </a:lnTo>
                  <a:lnTo>
                    <a:pt x="137032" y="46455"/>
                  </a:lnTo>
                  <a:lnTo>
                    <a:pt x="137590" y="57703"/>
                  </a:lnTo>
                  <a:lnTo>
                    <a:pt x="136453" y="69245"/>
                  </a:lnTo>
                  <a:lnTo>
                    <a:pt x="133795" y="80738"/>
                  </a:lnTo>
                  <a:lnTo>
                    <a:pt x="129741" y="91725"/>
                  </a:lnTo>
                  <a:lnTo>
                    <a:pt x="124280" y="101570"/>
                  </a:lnTo>
                  <a:lnTo>
                    <a:pt x="117539" y="110040"/>
                  </a:lnTo>
                  <a:lnTo>
                    <a:pt x="109824" y="117284"/>
                  </a:lnTo>
                  <a:lnTo>
                    <a:pt x="100571" y="124463"/>
                  </a:lnTo>
                  <a:lnTo>
                    <a:pt x="86733" y="133323"/>
                  </a:lnTo>
                  <a:lnTo>
                    <a:pt x="63171" y="146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5954" y="434826"/>
              <a:ext cx="163984" cy="410613"/>
            </a:xfrm>
            <a:custGeom>
              <a:avLst/>
              <a:gdLst/>
              <a:ahLst/>
              <a:cxnLst/>
              <a:rect l="0" t="0" r="0" b="0"/>
              <a:pathLst>
                <a:path w="163984" h="410613">
                  <a:moveTo>
                    <a:pt x="0" y="0"/>
                  </a:moveTo>
                  <a:lnTo>
                    <a:pt x="5" y="8670"/>
                  </a:lnTo>
                  <a:lnTo>
                    <a:pt x="178" y="20845"/>
                  </a:lnTo>
                  <a:lnTo>
                    <a:pt x="826" y="34374"/>
                  </a:lnTo>
                  <a:lnTo>
                    <a:pt x="2079" y="48389"/>
                  </a:lnTo>
                  <a:lnTo>
                    <a:pt x="3905" y="62721"/>
                  </a:lnTo>
                  <a:lnTo>
                    <a:pt x="6201" y="77555"/>
                  </a:lnTo>
                  <a:lnTo>
                    <a:pt x="8853" y="92980"/>
                  </a:lnTo>
                  <a:lnTo>
                    <a:pt x="11598" y="109119"/>
                  </a:lnTo>
                  <a:lnTo>
                    <a:pt x="14055" y="126177"/>
                  </a:lnTo>
                  <a:lnTo>
                    <a:pt x="16036" y="144174"/>
                  </a:lnTo>
                  <a:lnTo>
                    <a:pt x="17533" y="162821"/>
                  </a:lnTo>
                  <a:lnTo>
                    <a:pt x="18621" y="181638"/>
                  </a:lnTo>
                  <a:lnTo>
                    <a:pt x="19395" y="200326"/>
                  </a:lnTo>
                  <a:lnTo>
                    <a:pt x="20102" y="218619"/>
                  </a:lnTo>
                  <a:lnTo>
                    <a:pt x="21118" y="236209"/>
                  </a:lnTo>
                  <a:lnTo>
                    <a:pt x="22617" y="253003"/>
                  </a:lnTo>
                  <a:lnTo>
                    <a:pt x="24438" y="269077"/>
                  </a:lnTo>
                  <a:lnTo>
                    <a:pt x="26201" y="284572"/>
                  </a:lnTo>
                  <a:lnTo>
                    <a:pt x="27683" y="299529"/>
                  </a:lnTo>
                  <a:lnTo>
                    <a:pt x="28927" y="310504"/>
                  </a:lnTo>
                  <a:lnTo>
                    <a:pt x="29955" y="313117"/>
                  </a:lnTo>
                  <a:lnTo>
                    <a:pt x="30639" y="308795"/>
                  </a:lnTo>
                  <a:lnTo>
                    <a:pt x="31213" y="299969"/>
                  </a:lnTo>
                  <a:lnTo>
                    <a:pt x="32090" y="288604"/>
                  </a:lnTo>
                  <a:lnTo>
                    <a:pt x="33483" y="275924"/>
                  </a:lnTo>
                  <a:lnTo>
                    <a:pt x="35729" y="263075"/>
                  </a:lnTo>
                  <a:lnTo>
                    <a:pt x="39367" y="251316"/>
                  </a:lnTo>
                  <a:lnTo>
                    <a:pt x="44561" y="241214"/>
                  </a:lnTo>
                  <a:lnTo>
                    <a:pt x="51319" y="233081"/>
                  </a:lnTo>
                  <a:lnTo>
                    <a:pt x="59675" y="227271"/>
                  </a:lnTo>
                  <a:lnTo>
                    <a:pt x="69472" y="223733"/>
                  </a:lnTo>
                  <a:lnTo>
                    <a:pt x="80116" y="222285"/>
                  </a:lnTo>
                  <a:lnTo>
                    <a:pt x="90711" y="222808"/>
                  </a:lnTo>
                  <a:lnTo>
                    <a:pt x="100756" y="225045"/>
                  </a:lnTo>
                  <a:lnTo>
                    <a:pt x="110124" y="228813"/>
                  </a:lnTo>
                  <a:lnTo>
                    <a:pt x="118876" y="234082"/>
                  </a:lnTo>
                  <a:lnTo>
                    <a:pt x="127129" y="240702"/>
                  </a:lnTo>
                  <a:lnTo>
                    <a:pt x="134841" y="248586"/>
                  </a:lnTo>
                  <a:lnTo>
                    <a:pt x="141810" y="257781"/>
                  </a:lnTo>
                  <a:lnTo>
                    <a:pt x="147979" y="268189"/>
                  </a:lnTo>
                  <a:lnTo>
                    <a:pt x="153277" y="279602"/>
                  </a:lnTo>
                  <a:lnTo>
                    <a:pt x="157539" y="291787"/>
                  </a:lnTo>
                  <a:lnTo>
                    <a:pt x="160770" y="304539"/>
                  </a:lnTo>
                  <a:lnTo>
                    <a:pt x="162957" y="317694"/>
                  </a:lnTo>
                  <a:lnTo>
                    <a:pt x="163983" y="331131"/>
                  </a:lnTo>
                  <a:lnTo>
                    <a:pt x="163901" y="344749"/>
                  </a:lnTo>
                  <a:lnTo>
                    <a:pt x="163044" y="358072"/>
                  </a:lnTo>
                  <a:lnTo>
                    <a:pt x="161853" y="371658"/>
                  </a:lnTo>
                  <a:lnTo>
                    <a:pt x="160226" y="387819"/>
                  </a:lnTo>
                  <a:lnTo>
                    <a:pt x="157928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8669" y="950723"/>
              <a:ext cx="2263629" cy="147400"/>
            </a:xfrm>
            <a:custGeom>
              <a:avLst/>
              <a:gdLst/>
              <a:ahLst/>
              <a:cxnLst/>
              <a:rect l="0" t="0" r="0" b="0"/>
              <a:pathLst>
                <a:path w="2263629" h="147400">
                  <a:moveTo>
                    <a:pt x="2263628" y="0"/>
                  </a:moveTo>
                  <a:lnTo>
                    <a:pt x="2249026" y="0"/>
                  </a:lnTo>
                  <a:lnTo>
                    <a:pt x="2235754" y="0"/>
                  </a:lnTo>
                  <a:lnTo>
                    <a:pt x="2222548" y="0"/>
                  </a:lnTo>
                  <a:lnTo>
                    <a:pt x="2209034" y="0"/>
                  </a:lnTo>
                  <a:lnTo>
                    <a:pt x="2194877" y="0"/>
                  </a:lnTo>
                  <a:lnTo>
                    <a:pt x="2179970" y="0"/>
                  </a:lnTo>
                  <a:lnTo>
                    <a:pt x="2164379" y="0"/>
                  </a:lnTo>
                  <a:lnTo>
                    <a:pt x="2148233" y="0"/>
                  </a:lnTo>
                  <a:lnTo>
                    <a:pt x="2131673" y="0"/>
                  </a:lnTo>
                  <a:lnTo>
                    <a:pt x="2114978" y="0"/>
                  </a:lnTo>
                  <a:lnTo>
                    <a:pt x="2098543" y="0"/>
                  </a:lnTo>
                  <a:lnTo>
                    <a:pt x="2082555" y="0"/>
                  </a:lnTo>
                  <a:lnTo>
                    <a:pt x="2066701" y="0"/>
                  </a:lnTo>
                  <a:lnTo>
                    <a:pt x="2050297" y="0"/>
                  </a:lnTo>
                  <a:lnTo>
                    <a:pt x="2032995" y="0"/>
                  </a:lnTo>
                  <a:lnTo>
                    <a:pt x="2014780" y="0"/>
                  </a:lnTo>
                  <a:lnTo>
                    <a:pt x="1995787" y="0"/>
                  </a:lnTo>
                  <a:lnTo>
                    <a:pt x="1976200" y="0"/>
                  </a:lnTo>
                  <a:lnTo>
                    <a:pt x="1956504" y="0"/>
                  </a:lnTo>
                  <a:lnTo>
                    <a:pt x="1937441" y="0"/>
                  </a:lnTo>
                  <a:lnTo>
                    <a:pt x="1919365" y="0"/>
                  </a:lnTo>
                  <a:lnTo>
                    <a:pt x="1902281" y="0"/>
                  </a:lnTo>
                  <a:lnTo>
                    <a:pt x="1886034" y="0"/>
                  </a:lnTo>
                  <a:lnTo>
                    <a:pt x="1870435" y="0"/>
                  </a:lnTo>
                  <a:lnTo>
                    <a:pt x="1855313" y="0"/>
                  </a:lnTo>
                  <a:lnTo>
                    <a:pt x="1840530" y="0"/>
                  </a:lnTo>
                  <a:lnTo>
                    <a:pt x="1825971" y="0"/>
                  </a:lnTo>
                  <a:lnTo>
                    <a:pt x="1811072" y="0"/>
                  </a:lnTo>
                  <a:lnTo>
                    <a:pt x="1794857" y="0"/>
                  </a:lnTo>
                  <a:lnTo>
                    <a:pt x="1776918" y="4"/>
                  </a:lnTo>
                  <a:lnTo>
                    <a:pt x="1757817" y="177"/>
                  </a:lnTo>
                  <a:lnTo>
                    <a:pt x="1738765" y="826"/>
                  </a:lnTo>
                  <a:lnTo>
                    <a:pt x="1720472" y="2074"/>
                  </a:lnTo>
                  <a:lnTo>
                    <a:pt x="1703124" y="3727"/>
                  </a:lnTo>
                  <a:lnTo>
                    <a:pt x="1686641" y="5375"/>
                  </a:lnTo>
                  <a:lnTo>
                    <a:pt x="1670855" y="6778"/>
                  </a:lnTo>
                  <a:lnTo>
                    <a:pt x="1655593" y="7871"/>
                  </a:lnTo>
                  <a:lnTo>
                    <a:pt x="1640710" y="8679"/>
                  </a:lnTo>
                  <a:lnTo>
                    <a:pt x="1626095" y="9257"/>
                  </a:lnTo>
                  <a:lnTo>
                    <a:pt x="1611665" y="9662"/>
                  </a:lnTo>
                  <a:lnTo>
                    <a:pt x="1597362" y="9941"/>
                  </a:lnTo>
                  <a:lnTo>
                    <a:pt x="1583146" y="10132"/>
                  </a:lnTo>
                  <a:lnTo>
                    <a:pt x="1568989" y="10262"/>
                  </a:lnTo>
                  <a:lnTo>
                    <a:pt x="1554870" y="10350"/>
                  </a:lnTo>
                  <a:lnTo>
                    <a:pt x="1540774" y="10413"/>
                  </a:lnTo>
                  <a:lnTo>
                    <a:pt x="1526527" y="10626"/>
                  </a:lnTo>
                  <a:lnTo>
                    <a:pt x="1511817" y="11301"/>
                  </a:lnTo>
                  <a:lnTo>
                    <a:pt x="1496514" y="12567"/>
                  </a:lnTo>
                  <a:lnTo>
                    <a:pt x="1480813" y="14232"/>
                  </a:lnTo>
                  <a:lnTo>
                    <a:pt x="1465120" y="15888"/>
                  </a:lnTo>
                  <a:lnTo>
                    <a:pt x="1449674" y="17296"/>
                  </a:lnTo>
                  <a:lnTo>
                    <a:pt x="1434540" y="18392"/>
                  </a:lnTo>
                  <a:lnTo>
                    <a:pt x="1419692" y="19203"/>
                  </a:lnTo>
                  <a:lnTo>
                    <a:pt x="1405075" y="19787"/>
                  </a:lnTo>
                  <a:lnTo>
                    <a:pt x="1390631" y="20365"/>
                  </a:lnTo>
                  <a:lnTo>
                    <a:pt x="1376313" y="21294"/>
                  </a:lnTo>
                  <a:lnTo>
                    <a:pt x="1362078" y="22734"/>
                  </a:lnTo>
                  <a:lnTo>
                    <a:pt x="1347738" y="24517"/>
                  </a:lnTo>
                  <a:lnTo>
                    <a:pt x="1332963" y="26253"/>
                  </a:lnTo>
                  <a:lnTo>
                    <a:pt x="1317618" y="27715"/>
                  </a:lnTo>
                  <a:lnTo>
                    <a:pt x="1301887" y="28848"/>
                  </a:lnTo>
                  <a:lnTo>
                    <a:pt x="1286174" y="29682"/>
                  </a:lnTo>
                  <a:lnTo>
                    <a:pt x="1270716" y="30278"/>
                  </a:lnTo>
                  <a:lnTo>
                    <a:pt x="1255573" y="30695"/>
                  </a:lnTo>
                  <a:lnTo>
                    <a:pt x="1240719" y="30982"/>
                  </a:lnTo>
                  <a:lnTo>
                    <a:pt x="1226093" y="31183"/>
                  </a:lnTo>
                  <a:lnTo>
                    <a:pt x="1211474" y="31489"/>
                  </a:lnTo>
                  <a:lnTo>
                    <a:pt x="1196506" y="32228"/>
                  </a:lnTo>
                  <a:lnTo>
                    <a:pt x="1181027" y="33537"/>
                  </a:lnTo>
                  <a:lnTo>
                    <a:pt x="1165205" y="35230"/>
                  </a:lnTo>
                  <a:lnTo>
                    <a:pt x="1149430" y="36906"/>
                  </a:lnTo>
                  <a:lnTo>
                    <a:pt x="1133926" y="38331"/>
                  </a:lnTo>
                  <a:lnTo>
                    <a:pt x="1118582" y="39609"/>
                  </a:lnTo>
                  <a:lnTo>
                    <a:pt x="1103061" y="41074"/>
                  </a:lnTo>
                  <a:lnTo>
                    <a:pt x="1087178" y="42906"/>
                  </a:lnTo>
                  <a:lnTo>
                    <a:pt x="1071071" y="44967"/>
                  </a:lnTo>
                  <a:lnTo>
                    <a:pt x="1055097" y="46897"/>
                  </a:lnTo>
                  <a:lnTo>
                    <a:pt x="1039455" y="48493"/>
                  </a:lnTo>
                  <a:lnTo>
                    <a:pt x="1024018" y="49716"/>
                  </a:lnTo>
                  <a:lnTo>
                    <a:pt x="1008434" y="50613"/>
                  </a:lnTo>
                  <a:lnTo>
                    <a:pt x="992504" y="51255"/>
                  </a:lnTo>
                  <a:lnTo>
                    <a:pt x="976195" y="51872"/>
                  </a:lnTo>
                  <a:lnTo>
                    <a:pt x="959554" y="52827"/>
                  </a:lnTo>
                  <a:lnTo>
                    <a:pt x="942655" y="54285"/>
                  </a:lnTo>
                  <a:lnTo>
                    <a:pt x="925730" y="56079"/>
                  </a:lnTo>
                  <a:lnTo>
                    <a:pt x="909139" y="57823"/>
                  </a:lnTo>
                  <a:lnTo>
                    <a:pt x="893052" y="59290"/>
                  </a:lnTo>
                  <a:lnTo>
                    <a:pt x="877300" y="60426"/>
                  </a:lnTo>
                  <a:lnTo>
                    <a:pt x="861497" y="61263"/>
                  </a:lnTo>
                  <a:lnTo>
                    <a:pt x="845422" y="61860"/>
                  </a:lnTo>
                  <a:lnTo>
                    <a:pt x="829184" y="62278"/>
                  </a:lnTo>
                  <a:lnTo>
                    <a:pt x="813122" y="62566"/>
                  </a:lnTo>
                  <a:lnTo>
                    <a:pt x="797420" y="62768"/>
                  </a:lnTo>
                  <a:lnTo>
                    <a:pt x="781944" y="63074"/>
                  </a:lnTo>
                  <a:lnTo>
                    <a:pt x="766333" y="63813"/>
                  </a:lnTo>
                  <a:lnTo>
                    <a:pt x="750389" y="65127"/>
                  </a:lnTo>
                  <a:lnTo>
                    <a:pt x="734241" y="66993"/>
                  </a:lnTo>
                  <a:lnTo>
                    <a:pt x="718240" y="69317"/>
                  </a:lnTo>
                  <a:lnTo>
                    <a:pt x="702580" y="71987"/>
                  </a:lnTo>
                  <a:lnTo>
                    <a:pt x="687131" y="74744"/>
                  </a:lnTo>
                  <a:lnTo>
                    <a:pt x="671538" y="77209"/>
                  </a:lnTo>
                  <a:lnTo>
                    <a:pt x="655608" y="79199"/>
                  </a:lnTo>
                  <a:lnTo>
                    <a:pt x="639468" y="80874"/>
                  </a:lnTo>
                  <a:lnTo>
                    <a:pt x="623472" y="82612"/>
                  </a:lnTo>
                  <a:lnTo>
                    <a:pt x="607816" y="84632"/>
                  </a:lnTo>
                  <a:lnTo>
                    <a:pt x="592369" y="86820"/>
                  </a:lnTo>
                  <a:lnTo>
                    <a:pt x="576779" y="88836"/>
                  </a:lnTo>
                  <a:lnTo>
                    <a:pt x="560849" y="90489"/>
                  </a:lnTo>
                  <a:lnTo>
                    <a:pt x="544710" y="91752"/>
                  </a:lnTo>
                  <a:lnTo>
                    <a:pt x="528715" y="92674"/>
                  </a:lnTo>
                  <a:lnTo>
                    <a:pt x="513059" y="93334"/>
                  </a:lnTo>
                  <a:lnTo>
                    <a:pt x="497612" y="93963"/>
                  </a:lnTo>
                  <a:lnTo>
                    <a:pt x="482022" y="94925"/>
                  </a:lnTo>
                  <a:lnTo>
                    <a:pt x="466092" y="96388"/>
                  </a:lnTo>
                  <a:lnTo>
                    <a:pt x="449953" y="98186"/>
                  </a:lnTo>
                  <a:lnTo>
                    <a:pt x="433958" y="99932"/>
                  </a:lnTo>
                  <a:lnTo>
                    <a:pt x="418307" y="101406"/>
                  </a:lnTo>
                  <a:lnTo>
                    <a:pt x="403033" y="102715"/>
                  </a:lnTo>
                  <a:lnTo>
                    <a:pt x="388091" y="104201"/>
                  </a:lnTo>
                  <a:lnTo>
                    <a:pt x="373406" y="106048"/>
                  </a:lnTo>
                  <a:lnTo>
                    <a:pt x="358746" y="108119"/>
                  </a:lnTo>
                  <a:lnTo>
                    <a:pt x="343751" y="110055"/>
                  </a:lnTo>
                  <a:lnTo>
                    <a:pt x="328254" y="111660"/>
                  </a:lnTo>
                  <a:lnTo>
                    <a:pt x="312421" y="113059"/>
                  </a:lnTo>
                  <a:lnTo>
                    <a:pt x="296638" y="114606"/>
                  </a:lnTo>
                  <a:lnTo>
                    <a:pt x="281133" y="116493"/>
                  </a:lnTo>
                  <a:lnTo>
                    <a:pt x="265958" y="118591"/>
                  </a:lnTo>
                  <a:lnTo>
                    <a:pt x="251083" y="120546"/>
                  </a:lnTo>
                  <a:lnTo>
                    <a:pt x="236448" y="122163"/>
                  </a:lnTo>
                  <a:lnTo>
                    <a:pt x="221992" y="123571"/>
                  </a:lnTo>
                  <a:lnTo>
                    <a:pt x="207665" y="125123"/>
                  </a:lnTo>
                  <a:lnTo>
                    <a:pt x="193431" y="127014"/>
                  </a:lnTo>
                  <a:lnTo>
                    <a:pt x="179259" y="129115"/>
                  </a:lnTo>
                  <a:lnTo>
                    <a:pt x="165131" y="131072"/>
                  </a:lnTo>
                  <a:lnTo>
                    <a:pt x="151032" y="132689"/>
                  </a:lnTo>
                  <a:lnTo>
                    <a:pt x="136953" y="134098"/>
                  </a:lnTo>
                  <a:lnTo>
                    <a:pt x="122888" y="135650"/>
                  </a:lnTo>
                  <a:lnTo>
                    <a:pt x="108827" y="137542"/>
                  </a:lnTo>
                  <a:lnTo>
                    <a:pt x="94604" y="139643"/>
                  </a:lnTo>
                  <a:lnTo>
                    <a:pt x="79910" y="141600"/>
                  </a:lnTo>
                  <a:lnTo>
                    <a:pt x="64636" y="143213"/>
                  </a:lnTo>
                  <a:lnTo>
                    <a:pt x="49575" y="144452"/>
                  </a:lnTo>
                  <a:lnTo>
                    <a:pt x="34846" y="145492"/>
                  </a:lnTo>
                  <a:lnTo>
                    <a:pt x="19153" y="14642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17623" y="68751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2202" y="0"/>
                  </a:lnTo>
                  <a:lnTo>
                    <a:pt x="108290" y="0"/>
                  </a:lnTo>
                  <a:lnTo>
                    <a:pt x="93802" y="5"/>
                  </a:lnTo>
                  <a:lnTo>
                    <a:pt x="78946" y="178"/>
                  </a:lnTo>
                  <a:lnTo>
                    <a:pt x="64417" y="826"/>
                  </a:lnTo>
                  <a:lnTo>
                    <a:pt x="50618" y="2075"/>
                  </a:lnTo>
                  <a:lnTo>
                    <a:pt x="38055" y="3736"/>
                  </a:lnTo>
                  <a:lnTo>
                    <a:pt x="26269" y="5563"/>
                  </a:lnTo>
                  <a:lnTo>
                    <a:pt x="1423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133529" y="455883"/>
            <a:ext cx="3488310" cy="734584"/>
            <a:chOff x="3133529" y="455883"/>
            <a:chExt cx="3488310" cy="734584"/>
          </a:xfrm>
        </p:grpSpPr>
        <p:sp>
          <p:nvSpPr>
            <p:cNvPr id="15" name="Freeform 14"/>
            <p:cNvSpPr/>
            <p:nvPr/>
          </p:nvSpPr>
          <p:spPr>
            <a:xfrm>
              <a:off x="3133529" y="455883"/>
              <a:ext cx="335160" cy="496111"/>
            </a:xfrm>
            <a:custGeom>
              <a:avLst/>
              <a:gdLst/>
              <a:ahLst/>
              <a:cxnLst/>
              <a:rect l="0" t="0" r="0" b="0"/>
              <a:pathLst>
                <a:path w="335160" h="496111">
                  <a:moveTo>
                    <a:pt x="21006" y="0"/>
                  </a:moveTo>
                  <a:lnTo>
                    <a:pt x="18072" y="8802"/>
                  </a:lnTo>
                  <a:lnTo>
                    <a:pt x="15290" y="17148"/>
                  </a:lnTo>
                  <a:lnTo>
                    <a:pt x="12395" y="25852"/>
                  </a:lnTo>
                  <a:lnTo>
                    <a:pt x="9527" y="35145"/>
                  </a:lnTo>
                  <a:lnTo>
                    <a:pt x="7011" y="45289"/>
                  </a:lnTo>
                  <a:lnTo>
                    <a:pt x="5000" y="56334"/>
                  </a:lnTo>
                  <a:lnTo>
                    <a:pt x="3487" y="68174"/>
                  </a:lnTo>
                  <a:lnTo>
                    <a:pt x="2392" y="80644"/>
                  </a:lnTo>
                  <a:lnTo>
                    <a:pt x="1620" y="93591"/>
                  </a:lnTo>
                  <a:lnTo>
                    <a:pt x="1083" y="107046"/>
                  </a:lnTo>
                  <a:lnTo>
                    <a:pt x="715" y="121217"/>
                  </a:lnTo>
                  <a:lnTo>
                    <a:pt x="465" y="136158"/>
                  </a:lnTo>
                  <a:lnTo>
                    <a:pt x="295" y="151785"/>
                  </a:lnTo>
                  <a:lnTo>
                    <a:pt x="181" y="167961"/>
                  </a:lnTo>
                  <a:lnTo>
                    <a:pt x="104" y="184548"/>
                  </a:lnTo>
                  <a:lnTo>
                    <a:pt x="52" y="201433"/>
                  </a:lnTo>
                  <a:lnTo>
                    <a:pt x="18" y="218527"/>
                  </a:lnTo>
                  <a:lnTo>
                    <a:pt x="0" y="235758"/>
                  </a:lnTo>
                  <a:lnTo>
                    <a:pt x="157" y="252753"/>
                  </a:lnTo>
                  <a:lnTo>
                    <a:pt x="795" y="268864"/>
                  </a:lnTo>
                  <a:lnTo>
                    <a:pt x="2042" y="283816"/>
                  </a:lnTo>
                  <a:lnTo>
                    <a:pt x="3863" y="297822"/>
                  </a:lnTo>
                  <a:lnTo>
                    <a:pt x="6156" y="311383"/>
                  </a:lnTo>
                  <a:lnTo>
                    <a:pt x="8810" y="324839"/>
                  </a:lnTo>
                  <a:lnTo>
                    <a:pt x="11727" y="338183"/>
                  </a:lnTo>
                  <a:lnTo>
                    <a:pt x="14831" y="351158"/>
                  </a:lnTo>
                  <a:lnTo>
                    <a:pt x="18064" y="363636"/>
                  </a:lnTo>
                  <a:lnTo>
                    <a:pt x="21387" y="375797"/>
                  </a:lnTo>
                  <a:lnTo>
                    <a:pt x="24770" y="388029"/>
                  </a:lnTo>
                  <a:lnTo>
                    <a:pt x="28200" y="400546"/>
                  </a:lnTo>
                  <a:lnTo>
                    <a:pt x="31826" y="413070"/>
                  </a:lnTo>
                  <a:lnTo>
                    <a:pt x="35946" y="424953"/>
                  </a:lnTo>
                  <a:lnTo>
                    <a:pt x="40683" y="435872"/>
                  </a:lnTo>
                  <a:lnTo>
                    <a:pt x="46001" y="445831"/>
                  </a:lnTo>
                  <a:lnTo>
                    <a:pt x="51796" y="454980"/>
                  </a:lnTo>
                  <a:lnTo>
                    <a:pt x="57958" y="463500"/>
                  </a:lnTo>
                  <a:lnTo>
                    <a:pt x="64554" y="471392"/>
                  </a:lnTo>
                  <a:lnTo>
                    <a:pt x="71814" y="478481"/>
                  </a:lnTo>
                  <a:lnTo>
                    <a:pt x="79813" y="484726"/>
                  </a:lnTo>
                  <a:lnTo>
                    <a:pt x="88642" y="489904"/>
                  </a:lnTo>
                  <a:lnTo>
                    <a:pt x="98479" y="493553"/>
                  </a:lnTo>
                  <a:lnTo>
                    <a:pt x="109318" y="495560"/>
                  </a:lnTo>
                  <a:lnTo>
                    <a:pt x="120851" y="496110"/>
                  </a:lnTo>
                  <a:lnTo>
                    <a:pt x="132584" y="495499"/>
                  </a:lnTo>
                  <a:lnTo>
                    <a:pt x="144210" y="494007"/>
                  </a:lnTo>
                  <a:lnTo>
                    <a:pt x="155455" y="491551"/>
                  </a:lnTo>
                  <a:lnTo>
                    <a:pt x="166007" y="487700"/>
                  </a:lnTo>
                  <a:lnTo>
                    <a:pt x="175772" y="482333"/>
                  </a:lnTo>
                  <a:lnTo>
                    <a:pt x="184992" y="475610"/>
                  </a:lnTo>
                  <a:lnTo>
                    <a:pt x="194111" y="467802"/>
                  </a:lnTo>
                  <a:lnTo>
                    <a:pt x="203395" y="459179"/>
                  </a:lnTo>
                  <a:lnTo>
                    <a:pt x="212770" y="449965"/>
                  </a:lnTo>
                  <a:lnTo>
                    <a:pt x="221917" y="440335"/>
                  </a:lnTo>
                  <a:lnTo>
                    <a:pt x="230665" y="430422"/>
                  </a:lnTo>
                  <a:lnTo>
                    <a:pt x="238998" y="420478"/>
                  </a:lnTo>
                  <a:lnTo>
                    <a:pt x="246973" y="410875"/>
                  </a:lnTo>
                  <a:lnTo>
                    <a:pt x="254665" y="401782"/>
                  </a:lnTo>
                  <a:lnTo>
                    <a:pt x="261983" y="393031"/>
                  </a:lnTo>
                  <a:lnTo>
                    <a:pt x="268678" y="384234"/>
                  </a:lnTo>
                  <a:lnTo>
                    <a:pt x="274664" y="375159"/>
                  </a:lnTo>
                  <a:lnTo>
                    <a:pt x="280007" y="365588"/>
                  </a:lnTo>
                  <a:lnTo>
                    <a:pt x="284831" y="355244"/>
                  </a:lnTo>
                  <a:lnTo>
                    <a:pt x="289267" y="344052"/>
                  </a:lnTo>
                  <a:lnTo>
                    <a:pt x="293586" y="331942"/>
                  </a:lnTo>
                  <a:lnTo>
                    <a:pt x="298179" y="318755"/>
                  </a:lnTo>
                  <a:lnTo>
                    <a:pt x="303233" y="304514"/>
                  </a:lnTo>
                  <a:lnTo>
                    <a:pt x="308595" y="289374"/>
                  </a:lnTo>
                  <a:lnTo>
                    <a:pt x="313887" y="273535"/>
                  </a:lnTo>
                  <a:lnTo>
                    <a:pt x="318885" y="257181"/>
                  </a:lnTo>
                  <a:lnTo>
                    <a:pt x="323375" y="240624"/>
                  </a:lnTo>
                  <a:lnTo>
                    <a:pt x="327085" y="224283"/>
                  </a:lnTo>
                  <a:lnTo>
                    <a:pt x="329946" y="208362"/>
                  </a:lnTo>
                  <a:lnTo>
                    <a:pt x="332053" y="192722"/>
                  </a:lnTo>
                  <a:lnTo>
                    <a:pt x="333558" y="176994"/>
                  </a:lnTo>
                  <a:lnTo>
                    <a:pt x="334606" y="160969"/>
                  </a:lnTo>
                  <a:lnTo>
                    <a:pt x="335159" y="144764"/>
                  </a:lnTo>
                  <a:lnTo>
                    <a:pt x="335007" y="128724"/>
                  </a:lnTo>
                  <a:lnTo>
                    <a:pt x="334091" y="113047"/>
                  </a:lnTo>
                  <a:lnTo>
                    <a:pt x="332493" y="97926"/>
                  </a:lnTo>
                  <a:lnTo>
                    <a:pt x="330349" y="83618"/>
                  </a:lnTo>
                  <a:lnTo>
                    <a:pt x="327801" y="70186"/>
                  </a:lnTo>
                  <a:lnTo>
                    <a:pt x="325113" y="57593"/>
                  </a:lnTo>
                  <a:lnTo>
                    <a:pt x="322412" y="44354"/>
                  </a:lnTo>
                  <a:lnTo>
                    <a:pt x="319463" y="27071"/>
                  </a:lnTo>
                  <a:lnTo>
                    <a:pt x="3158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33561" y="645396"/>
              <a:ext cx="178834" cy="247293"/>
            </a:xfrm>
            <a:custGeom>
              <a:avLst/>
              <a:gdLst/>
              <a:ahLst/>
              <a:cxnLst/>
              <a:rect l="0" t="0" r="0" b="0"/>
              <a:pathLst>
                <a:path w="178834" h="247293">
                  <a:moveTo>
                    <a:pt x="105285" y="0"/>
                  </a:moveTo>
                  <a:lnTo>
                    <a:pt x="93617" y="2934"/>
                  </a:lnTo>
                  <a:lnTo>
                    <a:pt x="83128" y="5716"/>
                  </a:lnTo>
                  <a:lnTo>
                    <a:pt x="72826" y="8621"/>
                  </a:lnTo>
                  <a:lnTo>
                    <a:pt x="62524" y="11834"/>
                  </a:lnTo>
                  <a:lnTo>
                    <a:pt x="52181" y="15647"/>
                  </a:lnTo>
                  <a:lnTo>
                    <a:pt x="41801" y="20169"/>
                  </a:lnTo>
                  <a:lnTo>
                    <a:pt x="31718" y="25505"/>
                  </a:lnTo>
                  <a:lnTo>
                    <a:pt x="22557" y="31841"/>
                  </a:lnTo>
                  <a:lnTo>
                    <a:pt x="14592" y="39179"/>
                  </a:lnTo>
                  <a:lnTo>
                    <a:pt x="8094" y="47378"/>
                  </a:lnTo>
                  <a:lnTo>
                    <a:pt x="3478" y="56251"/>
                  </a:lnTo>
                  <a:lnTo>
                    <a:pt x="797" y="65613"/>
                  </a:lnTo>
                  <a:lnTo>
                    <a:pt x="285" y="74828"/>
                  </a:lnTo>
                  <a:lnTo>
                    <a:pt x="2510" y="82870"/>
                  </a:lnTo>
                  <a:lnTo>
                    <a:pt x="7526" y="89272"/>
                  </a:lnTo>
                  <a:lnTo>
                    <a:pt x="14960" y="94076"/>
                  </a:lnTo>
                  <a:lnTo>
                    <a:pt x="24301" y="97548"/>
                  </a:lnTo>
                  <a:lnTo>
                    <a:pt x="35056" y="100006"/>
                  </a:lnTo>
                  <a:lnTo>
                    <a:pt x="46663" y="102051"/>
                  </a:lnTo>
                  <a:lnTo>
                    <a:pt x="58512" y="104512"/>
                  </a:lnTo>
                  <a:lnTo>
                    <a:pt x="70252" y="107811"/>
                  </a:lnTo>
                  <a:lnTo>
                    <a:pt x="81759" y="111999"/>
                  </a:lnTo>
                  <a:lnTo>
                    <a:pt x="93026" y="116953"/>
                  </a:lnTo>
                  <a:lnTo>
                    <a:pt x="104090" y="122508"/>
                  </a:lnTo>
                  <a:lnTo>
                    <a:pt x="114996" y="128508"/>
                  </a:lnTo>
                  <a:lnTo>
                    <a:pt x="125786" y="134826"/>
                  </a:lnTo>
                  <a:lnTo>
                    <a:pt x="136486" y="141371"/>
                  </a:lnTo>
                  <a:lnTo>
                    <a:pt x="146791" y="148239"/>
                  </a:lnTo>
                  <a:lnTo>
                    <a:pt x="156106" y="155688"/>
                  </a:lnTo>
                  <a:lnTo>
                    <a:pt x="164175" y="163818"/>
                  </a:lnTo>
                  <a:lnTo>
                    <a:pt x="170745" y="172737"/>
                  </a:lnTo>
                  <a:lnTo>
                    <a:pt x="175409" y="182635"/>
                  </a:lnTo>
                  <a:lnTo>
                    <a:pt x="178126" y="193505"/>
                  </a:lnTo>
                  <a:lnTo>
                    <a:pt x="178833" y="204720"/>
                  </a:lnTo>
                  <a:lnTo>
                    <a:pt x="177270" y="215176"/>
                  </a:lnTo>
                  <a:lnTo>
                    <a:pt x="173508" y="224307"/>
                  </a:lnTo>
                  <a:lnTo>
                    <a:pt x="167559" y="231910"/>
                  </a:lnTo>
                  <a:lnTo>
                    <a:pt x="159223" y="237873"/>
                  </a:lnTo>
                  <a:lnTo>
                    <a:pt x="148626" y="242322"/>
                  </a:lnTo>
                  <a:lnTo>
                    <a:pt x="136461" y="245361"/>
                  </a:lnTo>
                  <a:lnTo>
                    <a:pt x="123773" y="246976"/>
                  </a:lnTo>
                  <a:lnTo>
                    <a:pt x="111210" y="247292"/>
                  </a:lnTo>
                  <a:lnTo>
                    <a:pt x="99015" y="246542"/>
                  </a:lnTo>
                  <a:lnTo>
                    <a:pt x="87221" y="244977"/>
                  </a:lnTo>
                  <a:lnTo>
                    <a:pt x="75774" y="242812"/>
                  </a:lnTo>
                  <a:lnTo>
                    <a:pt x="64766" y="240054"/>
                  </a:lnTo>
                  <a:lnTo>
                    <a:pt x="54432" y="236525"/>
                  </a:lnTo>
                  <a:lnTo>
                    <a:pt x="44849" y="232198"/>
                  </a:lnTo>
                  <a:lnTo>
                    <a:pt x="36049" y="227475"/>
                  </a:lnTo>
                  <a:lnTo>
                    <a:pt x="27132" y="222647"/>
                  </a:lnTo>
                  <a:lnTo>
                    <a:pt x="16197" y="21729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64284" y="696314"/>
              <a:ext cx="147120" cy="171470"/>
            </a:xfrm>
            <a:custGeom>
              <a:avLst/>
              <a:gdLst/>
              <a:ahLst/>
              <a:cxnLst/>
              <a:rect l="0" t="0" r="0" b="0"/>
              <a:pathLst>
                <a:path w="147120" h="171470">
                  <a:moveTo>
                    <a:pt x="904" y="54367"/>
                  </a:moveTo>
                  <a:lnTo>
                    <a:pt x="12572" y="54434"/>
                  </a:lnTo>
                  <a:lnTo>
                    <a:pt x="23061" y="55075"/>
                  </a:lnTo>
                  <a:lnTo>
                    <a:pt x="33372" y="56367"/>
                  </a:lnTo>
                  <a:lnTo>
                    <a:pt x="44018" y="58054"/>
                  </a:lnTo>
                  <a:lnTo>
                    <a:pt x="55659" y="59722"/>
                  </a:lnTo>
                  <a:lnTo>
                    <a:pt x="68546" y="61130"/>
                  </a:lnTo>
                  <a:lnTo>
                    <a:pt x="82280" y="62056"/>
                  </a:lnTo>
                  <a:lnTo>
                    <a:pt x="96034" y="62218"/>
                  </a:lnTo>
                  <a:lnTo>
                    <a:pt x="109305" y="61530"/>
                  </a:lnTo>
                  <a:lnTo>
                    <a:pt x="121468" y="59592"/>
                  </a:lnTo>
                  <a:lnTo>
                    <a:pt x="131644" y="55630"/>
                  </a:lnTo>
                  <a:lnTo>
                    <a:pt x="139541" y="49420"/>
                  </a:lnTo>
                  <a:lnTo>
                    <a:pt x="144873" y="41673"/>
                  </a:lnTo>
                  <a:lnTo>
                    <a:pt x="147119" y="33712"/>
                  </a:lnTo>
                  <a:lnTo>
                    <a:pt x="146293" y="26328"/>
                  </a:lnTo>
                  <a:lnTo>
                    <a:pt x="142674" y="19766"/>
                  </a:lnTo>
                  <a:lnTo>
                    <a:pt x="136524" y="13985"/>
                  </a:lnTo>
                  <a:lnTo>
                    <a:pt x="128250" y="8852"/>
                  </a:lnTo>
                  <a:lnTo>
                    <a:pt x="118479" y="4542"/>
                  </a:lnTo>
                  <a:lnTo>
                    <a:pt x="107947" y="1536"/>
                  </a:lnTo>
                  <a:lnTo>
                    <a:pt x="97129" y="0"/>
                  </a:lnTo>
                  <a:lnTo>
                    <a:pt x="86260" y="118"/>
                  </a:lnTo>
                  <a:lnTo>
                    <a:pt x="75429" y="2249"/>
                  </a:lnTo>
                  <a:lnTo>
                    <a:pt x="64666" y="6385"/>
                  </a:lnTo>
                  <a:lnTo>
                    <a:pt x="54133" y="12078"/>
                  </a:lnTo>
                  <a:lnTo>
                    <a:pt x="44125" y="18647"/>
                  </a:lnTo>
                  <a:lnTo>
                    <a:pt x="34765" y="25618"/>
                  </a:lnTo>
                  <a:lnTo>
                    <a:pt x="26173" y="32905"/>
                  </a:lnTo>
                  <a:lnTo>
                    <a:pt x="18547" y="40702"/>
                  </a:lnTo>
                  <a:lnTo>
                    <a:pt x="11908" y="49098"/>
                  </a:lnTo>
                  <a:lnTo>
                    <a:pt x="6449" y="58211"/>
                  </a:lnTo>
                  <a:lnTo>
                    <a:pt x="2606" y="68246"/>
                  </a:lnTo>
                  <a:lnTo>
                    <a:pt x="470" y="79217"/>
                  </a:lnTo>
                  <a:lnTo>
                    <a:pt x="0" y="90671"/>
                  </a:lnTo>
                  <a:lnTo>
                    <a:pt x="1198" y="101819"/>
                  </a:lnTo>
                  <a:lnTo>
                    <a:pt x="3892" y="112239"/>
                  </a:lnTo>
                  <a:lnTo>
                    <a:pt x="7800" y="121861"/>
                  </a:lnTo>
                  <a:lnTo>
                    <a:pt x="12631" y="130783"/>
                  </a:lnTo>
                  <a:lnTo>
                    <a:pt x="18140" y="139150"/>
                  </a:lnTo>
                  <a:lnTo>
                    <a:pt x="24294" y="146940"/>
                  </a:lnTo>
                  <a:lnTo>
                    <a:pt x="31256" y="153959"/>
                  </a:lnTo>
                  <a:lnTo>
                    <a:pt x="39051" y="160159"/>
                  </a:lnTo>
                  <a:lnTo>
                    <a:pt x="47574" y="165307"/>
                  </a:lnTo>
                  <a:lnTo>
                    <a:pt x="56674" y="168935"/>
                  </a:lnTo>
                  <a:lnTo>
                    <a:pt x="66204" y="170928"/>
                  </a:lnTo>
                  <a:lnTo>
                    <a:pt x="76045" y="171469"/>
                  </a:lnTo>
                  <a:lnTo>
                    <a:pt x="86104" y="170852"/>
                  </a:lnTo>
                  <a:lnTo>
                    <a:pt x="96300" y="169370"/>
                  </a:lnTo>
                  <a:lnTo>
                    <a:pt x="106131" y="167420"/>
                  </a:lnTo>
                  <a:lnTo>
                    <a:pt x="115637" y="165302"/>
                  </a:lnTo>
                  <a:lnTo>
                    <a:pt x="125652" y="162838"/>
                  </a:lnTo>
                  <a:lnTo>
                    <a:pt x="137774" y="159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07343" y="672378"/>
              <a:ext cx="160541" cy="199963"/>
            </a:xfrm>
            <a:custGeom>
              <a:avLst/>
              <a:gdLst/>
              <a:ahLst/>
              <a:cxnLst/>
              <a:rect l="0" t="0" r="0" b="0"/>
              <a:pathLst>
                <a:path w="160541" h="199963">
                  <a:moveTo>
                    <a:pt x="115814" y="4604"/>
                  </a:moveTo>
                  <a:lnTo>
                    <a:pt x="107012" y="1804"/>
                  </a:lnTo>
                  <a:lnTo>
                    <a:pt x="98666" y="302"/>
                  </a:lnTo>
                  <a:lnTo>
                    <a:pt x="89967" y="0"/>
                  </a:lnTo>
                  <a:lnTo>
                    <a:pt x="80846" y="852"/>
                  </a:lnTo>
                  <a:lnTo>
                    <a:pt x="71351" y="2969"/>
                  </a:lnTo>
                  <a:lnTo>
                    <a:pt x="61564" y="6291"/>
                  </a:lnTo>
                  <a:lnTo>
                    <a:pt x="51722" y="10626"/>
                  </a:lnTo>
                  <a:lnTo>
                    <a:pt x="42197" y="15745"/>
                  </a:lnTo>
                  <a:lnTo>
                    <a:pt x="33168" y="21448"/>
                  </a:lnTo>
                  <a:lnTo>
                    <a:pt x="24802" y="27732"/>
                  </a:lnTo>
                  <a:lnTo>
                    <a:pt x="17329" y="34781"/>
                  </a:lnTo>
                  <a:lnTo>
                    <a:pt x="10799" y="42630"/>
                  </a:lnTo>
                  <a:lnTo>
                    <a:pt x="5583" y="51019"/>
                  </a:lnTo>
                  <a:lnTo>
                    <a:pt x="2434" y="59497"/>
                  </a:lnTo>
                  <a:lnTo>
                    <a:pt x="1582" y="67786"/>
                  </a:lnTo>
                  <a:lnTo>
                    <a:pt x="2959" y="75640"/>
                  </a:lnTo>
                  <a:lnTo>
                    <a:pt x="6467" y="82762"/>
                  </a:lnTo>
                  <a:lnTo>
                    <a:pt x="11831" y="89063"/>
                  </a:lnTo>
                  <a:lnTo>
                    <a:pt x="18836" y="94463"/>
                  </a:lnTo>
                  <a:lnTo>
                    <a:pt x="27425" y="98800"/>
                  </a:lnTo>
                  <a:lnTo>
                    <a:pt x="37415" y="102085"/>
                  </a:lnTo>
                  <a:lnTo>
                    <a:pt x="48373" y="104309"/>
                  </a:lnTo>
                  <a:lnTo>
                    <a:pt x="59720" y="105361"/>
                  </a:lnTo>
                  <a:lnTo>
                    <a:pt x="71092" y="105302"/>
                  </a:lnTo>
                  <a:lnTo>
                    <a:pt x="82336" y="104637"/>
                  </a:lnTo>
                  <a:lnTo>
                    <a:pt x="93419" y="104192"/>
                  </a:lnTo>
                  <a:lnTo>
                    <a:pt x="104351" y="104424"/>
                  </a:lnTo>
                  <a:lnTo>
                    <a:pt x="114998" y="105583"/>
                  </a:lnTo>
                  <a:lnTo>
                    <a:pt x="125082" y="107891"/>
                  </a:lnTo>
                  <a:lnTo>
                    <a:pt x="134489" y="111346"/>
                  </a:lnTo>
                  <a:lnTo>
                    <a:pt x="142942" y="116107"/>
                  </a:lnTo>
                  <a:lnTo>
                    <a:pt x="149942" y="122577"/>
                  </a:lnTo>
                  <a:lnTo>
                    <a:pt x="155343" y="130807"/>
                  </a:lnTo>
                  <a:lnTo>
                    <a:pt x="158986" y="140247"/>
                  </a:lnTo>
                  <a:lnTo>
                    <a:pt x="160540" y="149960"/>
                  </a:lnTo>
                  <a:lnTo>
                    <a:pt x="160020" y="159371"/>
                  </a:lnTo>
                  <a:lnTo>
                    <a:pt x="157401" y="168128"/>
                  </a:lnTo>
                  <a:lnTo>
                    <a:pt x="152453" y="175929"/>
                  </a:lnTo>
                  <a:lnTo>
                    <a:pt x="145269" y="182722"/>
                  </a:lnTo>
                  <a:lnTo>
                    <a:pt x="136040" y="188469"/>
                  </a:lnTo>
                  <a:lnTo>
                    <a:pt x="124880" y="193047"/>
                  </a:lnTo>
                  <a:lnTo>
                    <a:pt x="112050" y="196497"/>
                  </a:lnTo>
                  <a:lnTo>
                    <a:pt x="98218" y="198834"/>
                  </a:lnTo>
                  <a:lnTo>
                    <a:pt x="84329" y="199962"/>
                  </a:lnTo>
                  <a:lnTo>
                    <a:pt x="70923" y="199940"/>
                  </a:lnTo>
                  <a:lnTo>
                    <a:pt x="58315" y="198791"/>
                  </a:lnTo>
                  <a:lnTo>
                    <a:pt x="46767" y="196425"/>
                  </a:lnTo>
                  <a:lnTo>
                    <a:pt x="36306" y="192917"/>
                  </a:lnTo>
                  <a:lnTo>
                    <a:pt x="27082" y="188764"/>
                  </a:lnTo>
                  <a:lnTo>
                    <a:pt x="18563" y="184389"/>
                  </a:lnTo>
                  <a:lnTo>
                    <a:pt x="10000" y="179411"/>
                  </a:lnTo>
                  <a:lnTo>
                    <a:pt x="0" y="17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74466" y="476619"/>
              <a:ext cx="175117" cy="440657"/>
            </a:xfrm>
            <a:custGeom>
              <a:avLst/>
              <a:gdLst/>
              <a:ahLst/>
              <a:cxnLst/>
              <a:rect l="0" t="0" r="0" b="0"/>
              <a:pathLst>
                <a:path w="175117" h="440657">
                  <a:moveTo>
                    <a:pt x="101416" y="326705"/>
                  </a:moveTo>
                  <a:lnTo>
                    <a:pt x="104216" y="317837"/>
                  </a:lnTo>
                  <a:lnTo>
                    <a:pt x="105718" y="308850"/>
                  </a:lnTo>
                  <a:lnTo>
                    <a:pt x="106019" y="298863"/>
                  </a:lnTo>
                  <a:lnTo>
                    <a:pt x="105168" y="288228"/>
                  </a:lnTo>
                  <a:lnTo>
                    <a:pt x="103051" y="277714"/>
                  </a:lnTo>
                  <a:lnTo>
                    <a:pt x="99720" y="267775"/>
                  </a:lnTo>
                  <a:lnTo>
                    <a:pt x="95039" y="259007"/>
                  </a:lnTo>
                  <a:lnTo>
                    <a:pt x="88624" y="252264"/>
                  </a:lnTo>
                  <a:lnTo>
                    <a:pt x="80428" y="247823"/>
                  </a:lnTo>
                  <a:lnTo>
                    <a:pt x="71011" y="245794"/>
                  </a:lnTo>
                  <a:lnTo>
                    <a:pt x="61314" y="246387"/>
                  </a:lnTo>
                  <a:lnTo>
                    <a:pt x="51913" y="249451"/>
                  </a:lnTo>
                  <a:lnTo>
                    <a:pt x="43164" y="254572"/>
                  </a:lnTo>
                  <a:lnTo>
                    <a:pt x="35367" y="261280"/>
                  </a:lnTo>
                  <a:lnTo>
                    <a:pt x="28573" y="269154"/>
                  </a:lnTo>
                  <a:lnTo>
                    <a:pt x="22655" y="277860"/>
                  </a:lnTo>
                  <a:lnTo>
                    <a:pt x="17429" y="287148"/>
                  </a:lnTo>
                  <a:lnTo>
                    <a:pt x="12727" y="296846"/>
                  </a:lnTo>
                  <a:lnTo>
                    <a:pt x="8565" y="307154"/>
                  </a:lnTo>
                  <a:lnTo>
                    <a:pt x="5141" y="318598"/>
                  </a:lnTo>
                  <a:lnTo>
                    <a:pt x="2507" y="331369"/>
                  </a:lnTo>
                  <a:lnTo>
                    <a:pt x="738" y="345032"/>
                  </a:lnTo>
                  <a:lnTo>
                    <a:pt x="0" y="358742"/>
                  </a:lnTo>
                  <a:lnTo>
                    <a:pt x="287" y="371995"/>
                  </a:lnTo>
                  <a:lnTo>
                    <a:pt x="1617" y="384485"/>
                  </a:lnTo>
                  <a:lnTo>
                    <a:pt x="4104" y="395947"/>
                  </a:lnTo>
                  <a:lnTo>
                    <a:pt x="7708" y="406352"/>
                  </a:lnTo>
                  <a:lnTo>
                    <a:pt x="12415" y="415676"/>
                  </a:lnTo>
                  <a:lnTo>
                    <a:pt x="18324" y="423809"/>
                  </a:lnTo>
                  <a:lnTo>
                    <a:pt x="25368" y="430790"/>
                  </a:lnTo>
                  <a:lnTo>
                    <a:pt x="33198" y="436311"/>
                  </a:lnTo>
                  <a:lnTo>
                    <a:pt x="41293" y="439666"/>
                  </a:lnTo>
                  <a:lnTo>
                    <a:pt x="49322" y="440656"/>
                  </a:lnTo>
                  <a:lnTo>
                    <a:pt x="56999" y="439372"/>
                  </a:lnTo>
                  <a:lnTo>
                    <a:pt x="64002" y="435926"/>
                  </a:lnTo>
                  <a:lnTo>
                    <a:pt x="70227" y="430609"/>
                  </a:lnTo>
                  <a:lnTo>
                    <a:pt x="75746" y="423804"/>
                  </a:lnTo>
                  <a:lnTo>
                    <a:pt x="80696" y="415882"/>
                  </a:lnTo>
                  <a:lnTo>
                    <a:pt x="85214" y="407153"/>
                  </a:lnTo>
                  <a:lnTo>
                    <a:pt x="89422" y="397855"/>
                  </a:lnTo>
                  <a:lnTo>
                    <a:pt x="93408" y="388162"/>
                  </a:lnTo>
                  <a:lnTo>
                    <a:pt x="97241" y="378188"/>
                  </a:lnTo>
                  <a:lnTo>
                    <a:pt x="100970" y="367694"/>
                  </a:lnTo>
                  <a:lnTo>
                    <a:pt x="104627" y="356124"/>
                  </a:lnTo>
                  <a:lnTo>
                    <a:pt x="108231" y="343260"/>
                  </a:lnTo>
                  <a:lnTo>
                    <a:pt x="111634" y="329194"/>
                  </a:lnTo>
                  <a:lnTo>
                    <a:pt x="114539" y="314149"/>
                  </a:lnTo>
                  <a:lnTo>
                    <a:pt x="116830" y="298360"/>
                  </a:lnTo>
                  <a:lnTo>
                    <a:pt x="118707" y="282029"/>
                  </a:lnTo>
                  <a:lnTo>
                    <a:pt x="120581" y="265314"/>
                  </a:lnTo>
                  <a:lnTo>
                    <a:pt x="122687" y="248342"/>
                  </a:lnTo>
                  <a:lnTo>
                    <a:pt x="124764" y="231523"/>
                  </a:lnTo>
                  <a:lnTo>
                    <a:pt x="126173" y="215529"/>
                  </a:lnTo>
                  <a:lnTo>
                    <a:pt x="126605" y="200652"/>
                  </a:lnTo>
                  <a:lnTo>
                    <a:pt x="126233" y="186526"/>
                  </a:lnTo>
                  <a:lnTo>
                    <a:pt x="125519" y="172353"/>
                  </a:lnTo>
                  <a:lnTo>
                    <a:pt x="124780" y="157663"/>
                  </a:lnTo>
                  <a:lnTo>
                    <a:pt x="124149" y="142336"/>
                  </a:lnTo>
                  <a:lnTo>
                    <a:pt x="123659" y="126427"/>
                  </a:lnTo>
                  <a:lnTo>
                    <a:pt x="123297" y="110056"/>
                  </a:lnTo>
                  <a:lnTo>
                    <a:pt x="123039" y="93501"/>
                  </a:lnTo>
                  <a:lnTo>
                    <a:pt x="122859" y="77168"/>
                  </a:lnTo>
                  <a:lnTo>
                    <a:pt x="122730" y="61265"/>
                  </a:lnTo>
                  <a:lnTo>
                    <a:pt x="122472" y="45979"/>
                  </a:lnTo>
                  <a:lnTo>
                    <a:pt x="121766" y="31553"/>
                  </a:lnTo>
                  <a:lnTo>
                    <a:pt x="120462" y="18064"/>
                  </a:lnTo>
                  <a:lnTo>
                    <a:pt x="118165" y="6502"/>
                  </a:lnTo>
                  <a:lnTo>
                    <a:pt x="114414" y="0"/>
                  </a:lnTo>
                  <a:lnTo>
                    <a:pt x="109896" y="147"/>
                  </a:lnTo>
                  <a:lnTo>
                    <a:pt x="105613" y="4972"/>
                  </a:lnTo>
                  <a:lnTo>
                    <a:pt x="101856" y="12844"/>
                  </a:lnTo>
                  <a:lnTo>
                    <a:pt x="98800" y="22744"/>
                  </a:lnTo>
                  <a:lnTo>
                    <a:pt x="96466" y="34015"/>
                  </a:lnTo>
                  <a:lnTo>
                    <a:pt x="94758" y="46539"/>
                  </a:lnTo>
                  <a:lnTo>
                    <a:pt x="93542" y="60629"/>
                  </a:lnTo>
                  <a:lnTo>
                    <a:pt x="92694" y="76336"/>
                  </a:lnTo>
                  <a:lnTo>
                    <a:pt x="92110" y="93297"/>
                  </a:lnTo>
                  <a:lnTo>
                    <a:pt x="91711" y="110908"/>
                  </a:lnTo>
                  <a:lnTo>
                    <a:pt x="91445" y="128748"/>
                  </a:lnTo>
                  <a:lnTo>
                    <a:pt x="91436" y="146286"/>
                  </a:lnTo>
                  <a:lnTo>
                    <a:pt x="91961" y="162829"/>
                  </a:lnTo>
                  <a:lnTo>
                    <a:pt x="93128" y="178109"/>
                  </a:lnTo>
                  <a:lnTo>
                    <a:pt x="94726" y="192520"/>
                  </a:lnTo>
                  <a:lnTo>
                    <a:pt x="96337" y="206893"/>
                  </a:lnTo>
                  <a:lnTo>
                    <a:pt x="97720" y="221711"/>
                  </a:lnTo>
                  <a:lnTo>
                    <a:pt x="98969" y="236786"/>
                  </a:lnTo>
                  <a:lnTo>
                    <a:pt x="100414" y="251461"/>
                  </a:lnTo>
                  <a:lnTo>
                    <a:pt x="102243" y="265377"/>
                  </a:lnTo>
                  <a:lnTo>
                    <a:pt x="104641" y="278655"/>
                  </a:lnTo>
                  <a:lnTo>
                    <a:pt x="107862" y="291711"/>
                  </a:lnTo>
                  <a:lnTo>
                    <a:pt x="111956" y="304821"/>
                  </a:lnTo>
                  <a:lnTo>
                    <a:pt x="116655" y="317931"/>
                  </a:lnTo>
                  <a:lnTo>
                    <a:pt x="121494" y="330746"/>
                  </a:lnTo>
                  <a:lnTo>
                    <a:pt x="126195" y="343108"/>
                  </a:lnTo>
                  <a:lnTo>
                    <a:pt x="130823" y="354852"/>
                  </a:lnTo>
                  <a:lnTo>
                    <a:pt x="135689" y="365739"/>
                  </a:lnTo>
                  <a:lnTo>
                    <a:pt x="140959" y="375717"/>
                  </a:lnTo>
                  <a:lnTo>
                    <a:pt x="146531" y="384598"/>
                  </a:lnTo>
                  <a:lnTo>
                    <a:pt x="152774" y="392840"/>
                  </a:lnTo>
                  <a:lnTo>
                    <a:pt x="161354" y="401167"/>
                  </a:lnTo>
                  <a:lnTo>
                    <a:pt x="175116" y="4109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16855" y="738846"/>
              <a:ext cx="195940" cy="180292"/>
            </a:xfrm>
            <a:custGeom>
              <a:avLst/>
              <a:gdLst/>
              <a:ahLst/>
              <a:cxnLst/>
              <a:rect l="0" t="0" r="0" b="0"/>
              <a:pathLst>
                <a:path w="195940" h="180292">
                  <a:moveTo>
                    <a:pt x="90654" y="117120"/>
                  </a:moveTo>
                  <a:lnTo>
                    <a:pt x="93454" y="108319"/>
                  </a:lnTo>
                  <a:lnTo>
                    <a:pt x="94955" y="99972"/>
                  </a:lnTo>
                  <a:lnTo>
                    <a:pt x="95262" y="91269"/>
                  </a:lnTo>
                  <a:lnTo>
                    <a:pt x="94583" y="81975"/>
                  </a:lnTo>
                  <a:lnTo>
                    <a:pt x="93115" y="71832"/>
                  </a:lnTo>
                  <a:lnTo>
                    <a:pt x="91041" y="60796"/>
                  </a:lnTo>
                  <a:lnTo>
                    <a:pt x="88359" y="49302"/>
                  </a:lnTo>
                  <a:lnTo>
                    <a:pt x="84888" y="38128"/>
                  </a:lnTo>
                  <a:lnTo>
                    <a:pt x="80583" y="27702"/>
                  </a:lnTo>
                  <a:lnTo>
                    <a:pt x="75220" y="18416"/>
                  </a:lnTo>
                  <a:lnTo>
                    <a:pt x="68330" y="10783"/>
                  </a:lnTo>
                  <a:lnTo>
                    <a:pt x="59815" y="4927"/>
                  </a:lnTo>
                  <a:lnTo>
                    <a:pt x="50351" y="1132"/>
                  </a:lnTo>
                  <a:lnTo>
                    <a:pt x="41153" y="0"/>
                  </a:lnTo>
                  <a:lnTo>
                    <a:pt x="32900" y="1613"/>
                  </a:lnTo>
                  <a:lnTo>
                    <a:pt x="25736" y="5779"/>
                  </a:lnTo>
                  <a:lnTo>
                    <a:pt x="19543" y="12304"/>
                  </a:lnTo>
                  <a:lnTo>
                    <a:pt x="14125" y="20838"/>
                  </a:lnTo>
                  <a:lnTo>
                    <a:pt x="9452" y="30954"/>
                  </a:lnTo>
                  <a:lnTo>
                    <a:pt x="5671" y="42252"/>
                  </a:lnTo>
                  <a:lnTo>
                    <a:pt x="2791" y="54401"/>
                  </a:lnTo>
                  <a:lnTo>
                    <a:pt x="853" y="67148"/>
                  </a:lnTo>
                  <a:lnTo>
                    <a:pt x="0" y="80311"/>
                  </a:lnTo>
                  <a:lnTo>
                    <a:pt x="211" y="93753"/>
                  </a:lnTo>
                  <a:lnTo>
                    <a:pt x="1489" y="107221"/>
                  </a:lnTo>
                  <a:lnTo>
                    <a:pt x="3942" y="120343"/>
                  </a:lnTo>
                  <a:lnTo>
                    <a:pt x="7526" y="132935"/>
                  </a:lnTo>
                  <a:lnTo>
                    <a:pt x="12391" y="144510"/>
                  </a:lnTo>
                  <a:lnTo>
                    <a:pt x="18937" y="154226"/>
                  </a:lnTo>
                  <a:lnTo>
                    <a:pt x="27223" y="161786"/>
                  </a:lnTo>
                  <a:lnTo>
                    <a:pt x="36701" y="167048"/>
                  </a:lnTo>
                  <a:lnTo>
                    <a:pt x="46441" y="169771"/>
                  </a:lnTo>
                  <a:lnTo>
                    <a:pt x="55875" y="170080"/>
                  </a:lnTo>
                  <a:lnTo>
                    <a:pt x="64817" y="168205"/>
                  </a:lnTo>
                  <a:lnTo>
                    <a:pt x="73275" y="164298"/>
                  </a:lnTo>
                  <a:lnTo>
                    <a:pt x="81322" y="158634"/>
                  </a:lnTo>
                  <a:lnTo>
                    <a:pt x="88726" y="151411"/>
                  </a:lnTo>
                  <a:lnTo>
                    <a:pt x="94954" y="142669"/>
                  </a:lnTo>
                  <a:lnTo>
                    <a:pt x="99818" y="132573"/>
                  </a:lnTo>
                  <a:lnTo>
                    <a:pt x="103594" y="121541"/>
                  </a:lnTo>
                  <a:lnTo>
                    <a:pt x="106829" y="110144"/>
                  </a:lnTo>
                  <a:lnTo>
                    <a:pt x="109900" y="98831"/>
                  </a:lnTo>
                  <a:lnTo>
                    <a:pt x="113135" y="90926"/>
                  </a:lnTo>
                  <a:lnTo>
                    <a:pt x="116422" y="89997"/>
                  </a:lnTo>
                  <a:lnTo>
                    <a:pt x="119312" y="94070"/>
                  </a:lnTo>
                  <a:lnTo>
                    <a:pt x="121992" y="100999"/>
                  </a:lnTo>
                  <a:lnTo>
                    <a:pt x="124864" y="109331"/>
                  </a:lnTo>
                  <a:lnTo>
                    <a:pt x="128344" y="118052"/>
                  </a:lnTo>
                  <a:lnTo>
                    <a:pt x="132586" y="126649"/>
                  </a:lnTo>
                  <a:lnTo>
                    <a:pt x="137539" y="134947"/>
                  </a:lnTo>
                  <a:lnTo>
                    <a:pt x="143073" y="142932"/>
                  </a:lnTo>
                  <a:lnTo>
                    <a:pt x="149049" y="150642"/>
                  </a:lnTo>
                  <a:lnTo>
                    <a:pt x="155427" y="157835"/>
                  </a:lnTo>
                  <a:lnTo>
                    <a:pt x="163106" y="164683"/>
                  </a:lnTo>
                  <a:lnTo>
                    <a:pt x="174994" y="171787"/>
                  </a:lnTo>
                  <a:lnTo>
                    <a:pt x="195939" y="180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65436" y="508526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0" y="50472"/>
                  </a:lnTo>
                  <a:lnTo>
                    <a:pt x="0" y="66803"/>
                  </a:lnTo>
                  <a:lnTo>
                    <a:pt x="0" y="84581"/>
                  </a:lnTo>
                  <a:lnTo>
                    <a:pt x="5" y="103893"/>
                  </a:lnTo>
                  <a:lnTo>
                    <a:pt x="178" y="123911"/>
                  </a:lnTo>
                  <a:lnTo>
                    <a:pt x="826" y="143129"/>
                  </a:lnTo>
                  <a:lnTo>
                    <a:pt x="2080" y="160768"/>
                  </a:lnTo>
                  <a:lnTo>
                    <a:pt x="3905" y="177220"/>
                  </a:lnTo>
                  <a:lnTo>
                    <a:pt x="6202" y="193636"/>
                  </a:lnTo>
                  <a:lnTo>
                    <a:pt x="8854" y="210712"/>
                  </a:lnTo>
                  <a:lnTo>
                    <a:pt x="11599" y="228319"/>
                  </a:lnTo>
                  <a:lnTo>
                    <a:pt x="14055" y="245780"/>
                  </a:lnTo>
                  <a:lnTo>
                    <a:pt x="16040" y="262688"/>
                  </a:lnTo>
                  <a:lnTo>
                    <a:pt x="17710" y="279112"/>
                  </a:lnTo>
                  <a:lnTo>
                    <a:pt x="19446" y="295426"/>
                  </a:lnTo>
                  <a:lnTo>
                    <a:pt x="21464" y="311875"/>
                  </a:lnTo>
                  <a:lnTo>
                    <a:pt x="23652" y="328377"/>
                  </a:lnTo>
                  <a:lnTo>
                    <a:pt x="25667" y="344623"/>
                  </a:lnTo>
                  <a:lnTo>
                    <a:pt x="27320" y="360433"/>
                  </a:lnTo>
                  <a:lnTo>
                    <a:pt x="28585" y="375385"/>
                  </a:lnTo>
                  <a:lnTo>
                    <a:pt x="29646" y="390318"/>
                  </a:lnTo>
                  <a:lnTo>
                    <a:pt x="30593" y="407659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70680" y="645396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6564" y="2934"/>
                  </a:lnTo>
                  <a:lnTo>
                    <a:pt x="193933" y="5716"/>
                  </a:lnTo>
                  <a:lnTo>
                    <a:pt x="182024" y="8611"/>
                  </a:lnTo>
                  <a:lnTo>
                    <a:pt x="170369" y="11479"/>
                  </a:lnTo>
                  <a:lnTo>
                    <a:pt x="158528" y="13996"/>
                  </a:lnTo>
                  <a:lnTo>
                    <a:pt x="146288" y="16011"/>
                  </a:lnTo>
                  <a:lnTo>
                    <a:pt x="133619" y="17696"/>
                  </a:lnTo>
                  <a:lnTo>
                    <a:pt x="120581" y="19439"/>
                  </a:lnTo>
                  <a:lnTo>
                    <a:pt x="107252" y="21465"/>
                  </a:lnTo>
                  <a:lnTo>
                    <a:pt x="93708" y="23827"/>
                  </a:lnTo>
                  <a:lnTo>
                    <a:pt x="80010" y="26492"/>
                  </a:lnTo>
                  <a:lnTo>
                    <a:pt x="66217" y="29394"/>
                  </a:lnTo>
                  <a:lnTo>
                    <a:pt x="52777" y="32320"/>
                  </a:lnTo>
                  <a:lnTo>
                    <a:pt x="39098" y="35208"/>
                  </a:lnTo>
                  <a:lnTo>
                    <a:pt x="22863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64775" y="770802"/>
              <a:ext cx="205989" cy="169393"/>
            </a:xfrm>
            <a:custGeom>
              <a:avLst/>
              <a:gdLst/>
              <a:ahLst/>
              <a:cxnLst/>
              <a:rect l="0" t="0" r="0" b="0"/>
              <a:pathLst>
                <a:path w="205989" h="169393">
                  <a:moveTo>
                    <a:pt x="121760" y="95693"/>
                  </a:moveTo>
                  <a:lnTo>
                    <a:pt x="121692" y="84025"/>
                  </a:lnTo>
                  <a:lnTo>
                    <a:pt x="121053" y="73536"/>
                  </a:lnTo>
                  <a:lnTo>
                    <a:pt x="119751" y="63239"/>
                  </a:lnTo>
                  <a:lnTo>
                    <a:pt x="117719" y="53110"/>
                  </a:lnTo>
                  <a:lnTo>
                    <a:pt x="114754" y="43415"/>
                  </a:lnTo>
                  <a:lnTo>
                    <a:pt x="110830" y="34283"/>
                  </a:lnTo>
                  <a:lnTo>
                    <a:pt x="105908" y="25853"/>
                  </a:lnTo>
                  <a:lnTo>
                    <a:pt x="99856" y="18340"/>
                  </a:lnTo>
                  <a:lnTo>
                    <a:pt x="92712" y="11779"/>
                  </a:lnTo>
                  <a:lnTo>
                    <a:pt x="84644" y="6373"/>
                  </a:lnTo>
                  <a:lnTo>
                    <a:pt x="75858" y="2565"/>
                  </a:lnTo>
                  <a:lnTo>
                    <a:pt x="66547" y="453"/>
                  </a:lnTo>
                  <a:lnTo>
                    <a:pt x="57025" y="0"/>
                  </a:lnTo>
                  <a:lnTo>
                    <a:pt x="47713" y="1209"/>
                  </a:lnTo>
                  <a:lnTo>
                    <a:pt x="38828" y="3914"/>
                  </a:lnTo>
                  <a:lnTo>
                    <a:pt x="30558" y="8000"/>
                  </a:lnTo>
                  <a:lnTo>
                    <a:pt x="23148" y="13483"/>
                  </a:lnTo>
                  <a:lnTo>
                    <a:pt x="16650" y="20247"/>
                  </a:lnTo>
                  <a:lnTo>
                    <a:pt x="11117" y="28228"/>
                  </a:lnTo>
                  <a:lnTo>
                    <a:pt x="6691" y="37488"/>
                  </a:lnTo>
                  <a:lnTo>
                    <a:pt x="3345" y="47940"/>
                  </a:lnTo>
                  <a:lnTo>
                    <a:pt x="1080" y="59382"/>
                  </a:lnTo>
                  <a:lnTo>
                    <a:pt x="0" y="71586"/>
                  </a:lnTo>
                  <a:lnTo>
                    <a:pt x="51" y="84346"/>
                  </a:lnTo>
                  <a:lnTo>
                    <a:pt x="1049" y="97337"/>
                  </a:lnTo>
                  <a:lnTo>
                    <a:pt x="2783" y="110132"/>
                  </a:lnTo>
                  <a:lnTo>
                    <a:pt x="5066" y="122504"/>
                  </a:lnTo>
                  <a:lnTo>
                    <a:pt x="8072" y="134099"/>
                  </a:lnTo>
                  <a:lnTo>
                    <a:pt x="12300" y="144362"/>
                  </a:lnTo>
                  <a:lnTo>
                    <a:pt x="17929" y="153106"/>
                  </a:lnTo>
                  <a:lnTo>
                    <a:pt x="24998" y="160147"/>
                  </a:lnTo>
                  <a:lnTo>
                    <a:pt x="33572" y="165136"/>
                  </a:lnTo>
                  <a:lnTo>
                    <a:pt x="43518" y="168080"/>
                  </a:lnTo>
                  <a:lnTo>
                    <a:pt x="54264" y="169110"/>
                  </a:lnTo>
                  <a:lnTo>
                    <a:pt x="64929" y="168297"/>
                  </a:lnTo>
                  <a:lnTo>
                    <a:pt x="75021" y="165861"/>
                  </a:lnTo>
                  <a:lnTo>
                    <a:pt x="84420" y="161957"/>
                  </a:lnTo>
                  <a:lnTo>
                    <a:pt x="93194" y="156597"/>
                  </a:lnTo>
                  <a:lnTo>
                    <a:pt x="101460" y="149919"/>
                  </a:lnTo>
                  <a:lnTo>
                    <a:pt x="109182" y="142166"/>
                  </a:lnTo>
                  <a:lnTo>
                    <a:pt x="116157" y="133592"/>
                  </a:lnTo>
                  <a:lnTo>
                    <a:pt x="122336" y="124418"/>
                  </a:lnTo>
                  <a:lnTo>
                    <a:pt x="127809" y="114818"/>
                  </a:lnTo>
                  <a:lnTo>
                    <a:pt x="132721" y="104921"/>
                  </a:lnTo>
                  <a:lnTo>
                    <a:pt x="137219" y="94891"/>
                  </a:lnTo>
                  <a:lnTo>
                    <a:pt x="141640" y="87289"/>
                  </a:lnTo>
                  <a:lnTo>
                    <a:pt x="146061" y="85287"/>
                  </a:lnTo>
                  <a:lnTo>
                    <a:pt x="150244" y="87921"/>
                  </a:lnTo>
                  <a:lnTo>
                    <a:pt x="154566" y="93561"/>
                  </a:lnTo>
                  <a:lnTo>
                    <a:pt x="159325" y="100882"/>
                  </a:lnTo>
                  <a:lnTo>
                    <a:pt x="164594" y="108856"/>
                  </a:lnTo>
                  <a:lnTo>
                    <a:pt x="170320" y="116919"/>
                  </a:lnTo>
                  <a:lnTo>
                    <a:pt x="176297" y="124929"/>
                  </a:lnTo>
                  <a:lnTo>
                    <a:pt x="182903" y="133990"/>
                  </a:lnTo>
                  <a:lnTo>
                    <a:pt x="191834" y="147125"/>
                  </a:lnTo>
                  <a:lnTo>
                    <a:pt x="205988" y="1693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23611" y="687695"/>
              <a:ext cx="169478" cy="502772"/>
            </a:xfrm>
            <a:custGeom>
              <a:avLst/>
              <a:gdLst/>
              <a:ahLst/>
              <a:cxnLst/>
              <a:rect l="0" t="0" r="0" b="0"/>
              <a:pathLst>
                <a:path w="169478" h="502772">
                  <a:moveTo>
                    <a:pt x="20893" y="178800"/>
                  </a:moveTo>
                  <a:lnTo>
                    <a:pt x="20893" y="190535"/>
                  </a:lnTo>
                  <a:lnTo>
                    <a:pt x="20893" y="201664"/>
                  </a:lnTo>
                  <a:lnTo>
                    <a:pt x="20893" y="213267"/>
                  </a:lnTo>
                  <a:lnTo>
                    <a:pt x="20893" y="225601"/>
                  </a:lnTo>
                  <a:lnTo>
                    <a:pt x="20893" y="238909"/>
                  </a:lnTo>
                  <a:lnTo>
                    <a:pt x="20897" y="253223"/>
                  </a:lnTo>
                  <a:lnTo>
                    <a:pt x="21070" y="268573"/>
                  </a:lnTo>
                  <a:lnTo>
                    <a:pt x="21719" y="285083"/>
                  </a:lnTo>
                  <a:lnTo>
                    <a:pt x="22967" y="302703"/>
                  </a:lnTo>
                  <a:lnTo>
                    <a:pt x="24620" y="321093"/>
                  </a:lnTo>
                  <a:lnTo>
                    <a:pt x="26268" y="339736"/>
                  </a:lnTo>
                  <a:lnTo>
                    <a:pt x="27676" y="358302"/>
                  </a:lnTo>
                  <a:lnTo>
                    <a:pt x="28941" y="376344"/>
                  </a:lnTo>
                  <a:lnTo>
                    <a:pt x="30398" y="393232"/>
                  </a:lnTo>
                  <a:lnTo>
                    <a:pt x="32224" y="408742"/>
                  </a:lnTo>
                  <a:lnTo>
                    <a:pt x="34282" y="423140"/>
                  </a:lnTo>
                  <a:lnTo>
                    <a:pt x="36209" y="436971"/>
                  </a:lnTo>
                  <a:lnTo>
                    <a:pt x="37799" y="450616"/>
                  </a:lnTo>
                  <a:lnTo>
                    <a:pt x="38849" y="464260"/>
                  </a:lnTo>
                  <a:lnTo>
                    <a:pt x="39096" y="477967"/>
                  </a:lnTo>
                  <a:lnTo>
                    <a:pt x="38478" y="491642"/>
                  </a:lnTo>
                  <a:lnTo>
                    <a:pt x="37034" y="501450"/>
                  </a:lnTo>
                  <a:lnTo>
                    <a:pt x="35084" y="502771"/>
                  </a:lnTo>
                  <a:lnTo>
                    <a:pt x="33059" y="497335"/>
                  </a:lnTo>
                  <a:lnTo>
                    <a:pt x="30905" y="487496"/>
                  </a:lnTo>
                  <a:lnTo>
                    <a:pt x="28683" y="474713"/>
                  </a:lnTo>
                  <a:lnTo>
                    <a:pt x="26679" y="459702"/>
                  </a:lnTo>
                  <a:lnTo>
                    <a:pt x="25047" y="442985"/>
                  </a:lnTo>
                  <a:lnTo>
                    <a:pt x="23639" y="425484"/>
                  </a:lnTo>
                  <a:lnTo>
                    <a:pt x="22091" y="408473"/>
                  </a:lnTo>
                  <a:lnTo>
                    <a:pt x="20200" y="392602"/>
                  </a:lnTo>
                  <a:lnTo>
                    <a:pt x="17931" y="377482"/>
                  </a:lnTo>
                  <a:lnTo>
                    <a:pt x="15329" y="362031"/>
                  </a:lnTo>
                  <a:lnTo>
                    <a:pt x="12470" y="345637"/>
                  </a:lnTo>
                  <a:lnTo>
                    <a:pt x="9583" y="328504"/>
                  </a:lnTo>
                  <a:lnTo>
                    <a:pt x="7032" y="311368"/>
                  </a:lnTo>
                  <a:lnTo>
                    <a:pt x="4987" y="294677"/>
                  </a:lnTo>
                  <a:lnTo>
                    <a:pt x="3446" y="278230"/>
                  </a:lnTo>
                  <a:lnTo>
                    <a:pt x="2330" y="261368"/>
                  </a:lnTo>
                  <a:lnTo>
                    <a:pt x="1542" y="243735"/>
                  </a:lnTo>
                  <a:lnTo>
                    <a:pt x="995" y="225452"/>
                  </a:lnTo>
                  <a:lnTo>
                    <a:pt x="619" y="206940"/>
                  </a:lnTo>
                  <a:lnTo>
                    <a:pt x="363" y="188481"/>
                  </a:lnTo>
                  <a:lnTo>
                    <a:pt x="190" y="170187"/>
                  </a:lnTo>
                  <a:lnTo>
                    <a:pt x="73" y="152070"/>
                  </a:lnTo>
                  <a:lnTo>
                    <a:pt x="0" y="134117"/>
                  </a:lnTo>
                  <a:lnTo>
                    <a:pt x="119" y="116622"/>
                  </a:lnTo>
                  <a:lnTo>
                    <a:pt x="732" y="100167"/>
                  </a:lnTo>
                  <a:lnTo>
                    <a:pt x="1966" y="84985"/>
                  </a:lnTo>
                  <a:lnTo>
                    <a:pt x="3949" y="70993"/>
                  </a:lnTo>
                  <a:lnTo>
                    <a:pt x="6883" y="57974"/>
                  </a:lnTo>
                  <a:lnTo>
                    <a:pt x="10790" y="45703"/>
                  </a:lnTo>
                  <a:lnTo>
                    <a:pt x="15703" y="34309"/>
                  </a:lnTo>
                  <a:lnTo>
                    <a:pt x="21749" y="24247"/>
                  </a:lnTo>
                  <a:lnTo>
                    <a:pt x="28890" y="15670"/>
                  </a:lnTo>
                  <a:lnTo>
                    <a:pt x="36956" y="8757"/>
                  </a:lnTo>
                  <a:lnTo>
                    <a:pt x="45740" y="3862"/>
                  </a:lnTo>
                  <a:lnTo>
                    <a:pt x="55055" y="984"/>
                  </a:lnTo>
                  <a:lnTo>
                    <a:pt x="64749" y="0"/>
                  </a:lnTo>
                  <a:lnTo>
                    <a:pt x="74709" y="844"/>
                  </a:lnTo>
                  <a:lnTo>
                    <a:pt x="84848" y="3302"/>
                  </a:lnTo>
                  <a:lnTo>
                    <a:pt x="94943" y="7221"/>
                  </a:lnTo>
                  <a:lnTo>
                    <a:pt x="104648" y="12591"/>
                  </a:lnTo>
                  <a:lnTo>
                    <a:pt x="113807" y="19279"/>
                  </a:lnTo>
                  <a:lnTo>
                    <a:pt x="122431" y="27210"/>
                  </a:lnTo>
                  <a:lnTo>
                    <a:pt x="130611" y="36435"/>
                  </a:lnTo>
                  <a:lnTo>
                    <a:pt x="138444" y="46864"/>
                  </a:lnTo>
                  <a:lnTo>
                    <a:pt x="145858" y="58291"/>
                  </a:lnTo>
                  <a:lnTo>
                    <a:pt x="152618" y="70485"/>
                  </a:lnTo>
                  <a:lnTo>
                    <a:pt x="158639" y="83239"/>
                  </a:lnTo>
                  <a:lnTo>
                    <a:pt x="163666" y="96225"/>
                  </a:lnTo>
                  <a:lnTo>
                    <a:pt x="167213" y="109017"/>
                  </a:lnTo>
                  <a:lnTo>
                    <a:pt x="169146" y="121392"/>
                  </a:lnTo>
                  <a:lnTo>
                    <a:pt x="169477" y="133159"/>
                  </a:lnTo>
                  <a:lnTo>
                    <a:pt x="168187" y="144068"/>
                  </a:lnTo>
                  <a:lnTo>
                    <a:pt x="165427" y="154069"/>
                  </a:lnTo>
                  <a:lnTo>
                    <a:pt x="161304" y="163108"/>
                  </a:lnTo>
                  <a:lnTo>
                    <a:pt x="155796" y="171042"/>
                  </a:lnTo>
                  <a:lnTo>
                    <a:pt x="149015" y="177895"/>
                  </a:lnTo>
                  <a:lnTo>
                    <a:pt x="141022" y="183669"/>
                  </a:lnTo>
                  <a:lnTo>
                    <a:pt x="131756" y="188257"/>
                  </a:lnTo>
                  <a:lnTo>
                    <a:pt x="121304" y="191711"/>
                  </a:lnTo>
                  <a:lnTo>
                    <a:pt x="110031" y="194049"/>
                  </a:lnTo>
                  <a:lnTo>
                    <a:pt x="98472" y="195177"/>
                  </a:lnTo>
                  <a:lnTo>
                    <a:pt x="86969" y="195163"/>
                  </a:lnTo>
                  <a:lnTo>
                    <a:pt x="75907" y="194352"/>
                  </a:lnTo>
                  <a:lnTo>
                    <a:pt x="64624" y="193197"/>
                  </a:lnTo>
                  <a:lnTo>
                    <a:pt x="51014" y="191599"/>
                  </a:lnTo>
                  <a:lnTo>
                    <a:pt x="31422" y="1893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45819" y="719071"/>
              <a:ext cx="126370" cy="177599"/>
            </a:xfrm>
            <a:custGeom>
              <a:avLst/>
              <a:gdLst/>
              <a:ahLst/>
              <a:cxnLst/>
              <a:rect l="0" t="0" r="0" b="0"/>
              <a:pathLst>
                <a:path w="126370" h="177599">
                  <a:moveTo>
                    <a:pt x="114540" y="21082"/>
                  </a:moveTo>
                  <a:lnTo>
                    <a:pt x="108605" y="15281"/>
                  </a:lnTo>
                  <a:lnTo>
                    <a:pt x="102401" y="10357"/>
                  </a:lnTo>
                  <a:lnTo>
                    <a:pt x="95305" y="5868"/>
                  </a:lnTo>
                  <a:lnTo>
                    <a:pt x="87365" y="2166"/>
                  </a:lnTo>
                  <a:lnTo>
                    <a:pt x="78718" y="97"/>
                  </a:lnTo>
                  <a:lnTo>
                    <a:pt x="69528" y="0"/>
                  </a:lnTo>
                  <a:lnTo>
                    <a:pt x="60101" y="1897"/>
                  </a:lnTo>
                  <a:lnTo>
                    <a:pt x="50860" y="5759"/>
                  </a:lnTo>
                  <a:lnTo>
                    <a:pt x="42020" y="11363"/>
                  </a:lnTo>
                  <a:lnTo>
                    <a:pt x="33613" y="18531"/>
                  </a:lnTo>
                  <a:lnTo>
                    <a:pt x="25579" y="27228"/>
                  </a:lnTo>
                  <a:lnTo>
                    <a:pt x="17854" y="37301"/>
                  </a:lnTo>
                  <a:lnTo>
                    <a:pt x="10853" y="48655"/>
                  </a:lnTo>
                  <a:lnTo>
                    <a:pt x="5434" y="61331"/>
                  </a:lnTo>
                  <a:lnTo>
                    <a:pt x="1939" y="75226"/>
                  </a:lnTo>
                  <a:lnTo>
                    <a:pt x="238" y="89963"/>
                  </a:lnTo>
                  <a:lnTo>
                    <a:pt x="0" y="105000"/>
                  </a:lnTo>
                  <a:lnTo>
                    <a:pt x="886" y="119989"/>
                  </a:lnTo>
                  <a:lnTo>
                    <a:pt x="2920" y="134305"/>
                  </a:lnTo>
                  <a:lnTo>
                    <a:pt x="6478" y="147008"/>
                  </a:lnTo>
                  <a:lnTo>
                    <a:pt x="11650" y="157722"/>
                  </a:lnTo>
                  <a:lnTo>
                    <a:pt x="18411" y="166254"/>
                  </a:lnTo>
                  <a:lnTo>
                    <a:pt x="26776" y="172325"/>
                  </a:lnTo>
                  <a:lnTo>
                    <a:pt x="36582" y="176036"/>
                  </a:lnTo>
                  <a:lnTo>
                    <a:pt x="47234" y="177598"/>
                  </a:lnTo>
                  <a:lnTo>
                    <a:pt x="57836" y="177151"/>
                  </a:lnTo>
                  <a:lnTo>
                    <a:pt x="67885" y="174964"/>
                  </a:lnTo>
                  <a:lnTo>
                    <a:pt x="77257" y="171229"/>
                  </a:lnTo>
                  <a:lnTo>
                    <a:pt x="86011" y="165982"/>
                  </a:lnTo>
                  <a:lnTo>
                    <a:pt x="94266" y="159377"/>
                  </a:lnTo>
                  <a:lnTo>
                    <a:pt x="101979" y="151502"/>
                  </a:lnTo>
                  <a:lnTo>
                    <a:pt x="108949" y="142314"/>
                  </a:lnTo>
                  <a:lnTo>
                    <a:pt x="115114" y="131915"/>
                  </a:lnTo>
                  <a:lnTo>
                    <a:pt x="120239" y="120678"/>
                  </a:lnTo>
                  <a:lnTo>
                    <a:pt x="123852" y="109143"/>
                  </a:lnTo>
                  <a:lnTo>
                    <a:pt x="125835" y="97646"/>
                  </a:lnTo>
                  <a:lnTo>
                    <a:pt x="126369" y="86317"/>
                  </a:lnTo>
                  <a:lnTo>
                    <a:pt x="125748" y="75177"/>
                  </a:lnTo>
                  <a:lnTo>
                    <a:pt x="124254" y="64211"/>
                  </a:lnTo>
                  <a:lnTo>
                    <a:pt x="121898" y="53645"/>
                  </a:lnTo>
                  <a:lnTo>
                    <a:pt x="117976" y="42814"/>
                  </a:lnTo>
                  <a:lnTo>
                    <a:pt x="109914" y="29646"/>
                  </a:lnTo>
                  <a:lnTo>
                    <a:pt x="93483" y="10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34058" y="761210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1" y="25851"/>
                  </a:lnTo>
                  <a:lnTo>
                    <a:pt x="11479" y="35145"/>
                  </a:lnTo>
                  <a:lnTo>
                    <a:pt x="13996" y="45288"/>
                  </a:lnTo>
                  <a:lnTo>
                    <a:pt x="16011" y="56329"/>
                  </a:lnTo>
                  <a:lnTo>
                    <a:pt x="17696" y="67995"/>
                  </a:lnTo>
                  <a:lnTo>
                    <a:pt x="19440" y="79818"/>
                  </a:lnTo>
                  <a:lnTo>
                    <a:pt x="21461" y="91498"/>
                  </a:lnTo>
                  <a:lnTo>
                    <a:pt x="23660" y="102677"/>
                  </a:lnTo>
                  <a:lnTo>
                    <a:pt x="25913" y="114052"/>
                  </a:lnTo>
                  <a:lnTo>
                    <a:pt x="28424" y="127736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65644" y="6138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57565" y="764060"/>
              <a:ext cx="160764" cy="165607"/>
            </a:xfrm>
            <a:custGeom>
              <a:avLst/>
              <a:gdLst/>
              <a:ahLst/>
              <a:cxnLst/>
              <a:rect l="0" t="0" r="0" b="0"/>
              <a:pathLst>
                <a:path w="160764" h="165607">
                  <a:moveTo>
                    <a:pt x="2835" y="18207"/>
                  </a:moveTo>
                  <a:lnTo>
                    <a:pt x="5769" y="29942"/>
                  </a:lnTo>
                  <a:lnTo>
                    <a:pt x="8551" y="41071"/>
                  </a:lnTo>
                  <a:lnTo>
                    <a:pt x="11450" y="52665"/>
                  </a:lnTo>
                  <a:lnTo>
                    <a:pt x="14491" y="64653"/>
                  </a:lnTo>
                  <a:lnTo>
                    <a:pt x="17656" y="76665"/>
                  </a:lnTo>
                  <a:lnTo>
                    <a:pt x="20920" y="88468"/>
                  </a:lnTo>
                  <a:lnTo>
                    <a:pt x="24258" y="99994"/>
                  </a:lnTo>
                  <a:lnTo>
                    <a:pt x="27649" y="111263"/>
                  </a:lnTo>
                  <a:lnTo>
                    <a:pt x="31040" y="122295"/>
                  </a:lnTo>
                  <a:lnTo>
                    <a:pt x="33072" y="132158"/>
                  </a:lnTo>
                  <a:lnTo>
                    <a:pt x="31935" y="137681"/>
                  </a:lnTo>
                  <a:lnTo>
                    <a:pt x="28577" y="137224"/>
                  </a:lnTo>
                  <a:lnTo>
                    <a:pt x="24718" y="132936"/>
                  </a:lnTo>
                  <a:lnTo>
                    <a:pt x="20903" y="126395"/>
                  </a:lnTo>
                  <a:lnTo>
                    <a:pt x="17194" y="118455"/>
                  </a:lnTo>
                  <a:lnTo>
                    <a:pt x="13562" y="109455"/>
                  </a:lnTo>
                  <a:lnTo>
                    <a:pt x="9978" y="99400"/>
                  </a:lnTo>
                  <a:lnTo>
                    <a:pt x="6432" y="88365"/>
                  </a:lnTo>
                  <a:lnTo>
                    <a:pt x="3239" y="76675"/>
                  </a:lnTo>
                  <a:lnTo>
                    <a:pt x="1009" y="64825"/>
                  </a:lnTo>
                  <a:lnTo>
                    <a:pt x="0" y="53115"/>
                  </a:lnTo>
                  <a:lnTo>
                    <a:pt x="306" y="41811"/>
                  </a:lnTo>
                  <a:lnTo>
                    <a:pt x="2034" y="31219"/>
                  </a:lnTo>
                  <a:lnTo>
                    <a:pt x="5096" y="21443"/>
                  </a:lnTo>
                  <a:lnTo>
                    <a:pt x="9592" y="12897"/>
                  </a:lnTo>
                  <a:lnTo>
                    <a:pt x="15883" y="6358"/>
                  </a:lnTo>
                  <a:lnTo>
                    <a:pt x="23999" y="2078"/>
                  </a:lnTo>
                  <a:lnTo>
                    <a:pt x="33532" y="0"/>
                  </a:lnTo>
                  <a:lnTo>
                    <a:pt x="43839" y="35"/>
                  </a:lnTo>
                  <a:lnTo>
                    <a:pt x="54473" y="1913"/>
                  </a:lnTo>
                  <a:lnTo>
                    <a:pt x="65204" y="5425"/>
                  </a:lnTo>
                  <a:lnTo>
                    <a:pt x="75934" y="10515"/>
                  </a:lnTo>
                  <a:lnTo>
                    <a:pt x="86621" y="17007"/>
                  </a:lnTo>
                  <a:lnTo>
                    <a:pt x="96932" y="24634"/>
                  </a:lnTo>
                  <a:lnTo>
                    <a:pt x="106257" y="33123"/>
                  </a:lnTo>
                  <a:lnTo>
                    <a:pt x="114346" y="42240"/>
                  </a:lnTo>
                  <a:lnTo>
                    <a:pt x="121270" y="51802"/>
                  </a:lnTo>
                  <a:lnTo>
                    <a:pt x="127237" y="61673"/>
                  </a:lnTo>
                  <a:lnTo>
                    <a:pt x="132475" y="71757"/>
                  </a:lnTo>
                  <a:lnTo>
                    <a:pt x="137182" y="81986"/>
                  </a:lnTo>
                  <a:lnTo>
                    <a:pt x="141511" y="92313"/>
                  </a:lnTo>
                  <a:lnTo>
                    <a:pt x="145574" y="102702"/>
                  </a:lnTo>
                  <a:lnTo>
                    <a:pt x="149300" y="113062"/>
                  </a:lnTo>
                  <a:lnTo>
                    <a:pt x="152821" y="124469"/>
                  </a:lnTo>
                  <a:lnTo>
                    <a:pt x="156446" y="140162"/>
                  </a:lnTo>
                  <a:lnTo>
                    <a:pt x="160763" y="165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81499" y="519054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4" y="8683"/>
                  </a:lnTo>
                  <a:lnTo>
                    <a:pt x="178" y="21377"/>
                  </a:lnTo>
                  <a:lnTo>
                    <a:pt x="826" y="36851"/>
                  </a:lnTo>
                  <a:lnTo>
                    <a:pt x="2074" y="54607"/>
                  </a:lnTo>
                  <a:lnTo>
                    <a:pt x="3727" y="73725"/>
                  </a:lnTo>
                  <a:lnTo>
                    <a:pt x="5375" y="92855"/>
                  </a:lnTo>
                  <a:lnTo>
                    <a:pt x="6782" y="111240"/>
                  </a:lnTo>
                  <a:lnTo>
                    <a:pt x="8048" y="129004"/>
                  </a:lnTo>
                  <a:lnTo>
                    <a:pt x="9504" y="146838"/>
                  </a:lnTo>
                  <a:lnTo>
                    <a:pt x="11336" y="165171"/>
                  </a:lnTo>
                  <a:lnTo>
                    <a:pt x="13566" y="184113"/>
                  </a:lnTo>
                  <a:lnTo>
                    <a:pt x="16142" y="203609"/>
                  </a:lnTo>
                  <a:lnTo>
                    <a:pt x="18985" y="223541"/>
                  </a:lnTo>
                  <a:lnTo>
                    <a:pt x="21861" y="243471"/>
                  </a:lnTo>
                  <a:lnTo>
                    <a:pt x="24404" y="262693"/>
                  </a:lnTo>
                  <a:lnTo>
                    <a:pt x="26448" y="280870"/>
                  </a:lnTo>
                  <a:lnTo>
                    <a:pt x="28159" y="297853"/>
                  </a:lnTo>
                  <a:lnTo>
                    <a:pt x="29921" y="313500"/>
                  </a:lnTo>
                  <a:lnTo>
                    <a:pt x="31957" y="327865"/>
                  </a:lnTo>
                  <a:lnTo>
                    <a:pt x="34166" y="340707"/>
                  </a:lnTo>
                  <a:lnTo>
                    <a:pt x="36428" y="352660"/>
                  </a:lnTo>
                  <a:lnTo>
                    <a:pt x="38945" y="364778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76214" y="63486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22758" y="2867"/>
                  </a:lnTo>
                  <a:lnTo>
                    <a:pt x="213772" y="5009"/>
                  </a:lnTo>
                  <a:lnTo>
                    <a:pt x="203776" y="6616"/>
                  </a:lnTo>
                  <a:lnTo>
                    <a:pt x="192796" y="7970"/>
                  </a:lnTo>
                  <a:lnTo>
                    <a:pt x="180984" y="9467"/>
                  </a:lnTo>
                  <a:lnTo>
                    <a:pt x="168525" y="11313"/>
                  </a:lnTo>
                  <a:lnTo>
                    <a:pt x="155587" y="13380"/>
                  </a:lnTo>
                  <a:lnTo>
                    <a:pt x="142307" y="15312"/>
                  </a:lnTo>
                  <a:lnTo>
                    <a:pt x="128785" y="16908"/>
                  </a:lnTo>
                  <a:lnTo>
                    <a:pt x="115096" y="18132"/>
                  </a:lnTo>
                  <a:lnTo>
                    <a:pt x="101295" y="19028"/>
                  </a:lnTo>
                  <a:lnTo>
                    <a:pt x="87420" y="19665"/>
                  </a:lnTo>
                  <a:lnTo>
                    <a:pt x="73526" y="20111"/>
                  </a:lnTo>
                  <a:lnTo>
                    <a:pt x="58005" y="20466"/>
                  </a:lnTo>
                  <a:lnTo>
                    <a:pt x="36140" y="207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39357" y="725021"/>
              <a:ext cx="182482" cy="210317"/>
            </a:xfrm>
            <a:custGeom>
              <a:avLst/>
              <a:gdLst/>
              <a:ahLst/>
              <a:cxnLst/>
              <a:rect l="0" t="0" r="0" b="0"/>
              <a:pathLst>
                <a:path w="182482" h="210317">
                  <a:moveTo>
                    <a:pt x="105354" y="4603"/>
                  </a:moveTo>
                  <a:lnTo>
                    <a:pt x="93686" y="1804"/>
                  </a:lnTo>
                  <a:lnTo>
                    <a:pt x="83197" y="302"/>
                  </a:lnTo>
                  <a:lnTo>
                    <a:pt x="72895" y="0"/>
                  </a:lnTo>
                  <a:lnTo>
                    <a:pt x="62594" y="852"/>
                  </a:lnTo>
                  <a:lnTo>
                    <a:pt x="52250" y="2968"/>
                  </a:lnTo>
                  <a:lnTo>
                    <a:pt x="41870" y="6295"/>
                  </a:lnTo>
                  <a:lnTo>
                    <a:pt x="31787" y="10803"/>
                  </a:lnTo>
                  <a:lnTo>
                    <a:pt x="22626" y="16570"/>
                  </a:lnTo>
                  <a:lnTo>
                    <a:pt x="14662" y="23522"/>
                  </a:lnTo>
                  <a:lnTo>
                    <a:pt x="8164" y="31459"/>
                  </a:lnTo>
                  <a:lnTo>
                    <a:pt x="3547" y="40156"/>
                  </a:lnTo>
                  <a:lnTo>
                    <a:pt x="858" y="49407"/>
                  </a:lnTo>
                  <a:lnTo>
                    <a:pt x="0" y="58890"/>
                  </a:lnTo>
                  <a:lnTo>
                    <a:pt x="928" y="68175"/>
                  </a:lnTo>
                  <a:lnTo>
                    <a:pt x="3443" y="77043"/>
                  </a:lnTo>
                  <a:lnTo>
                    <a:pt x="7398" y="85301"/>
                  </a:lnTo>
                  <a:lnTo>
                    <a:pt x="12794" y="92703"/>
                  </a:lnTo>
                  <a:lnTo>
                    <a:pt x="19504" y="99195"/>
                  </a:lnTo>
                  <a:lnTo>
                    <a:pt x="27618" y="104725"/>
                  </a:lnTo>
                  <a:lnTo>
                    <a:pt x="37499" y="109149"/>
                  </a:lnTo>
                  <a:lnTo>
                    <a:pt x="49182" y="112502"/>
                  </a:lnTo>
                  <a:lnTo>
                    <a:pt x="62265" y="115112"/>
                  </a:lnTo>
                  <a:lnTo>
                    <a:pt x="76110" y="117487"/>
                  </a:lnTo>
                  <a:lnTo>
                    <a:pt x="90267" y="119947"/>
                  </a:lnTo>
                  <a:lnTo>
                    <a:pt x="104347" y="122772"/>
                  </a:lnTo>
                  <a:lnTo>
                    <a:pt x="117948" y="126281"/>
                  </a:lnTo>
                  <a:lnTo>
                    <a:pt x="130902" y="130572"/>
                  </a:lnTo>
                  <a:lnTo>
                    <a:pt x="143074" y="135573"/>
                  </a:lnTo>
                  <a:lnTo>
                    <a:pt x="154263" y="141147"/>
                  </a:lnTo>
                  <a:lnTo>
                    <a:pt x="164443" y="147158"/>
                  </a:lnTo>
                  <a:lnTo>
                    <a:pt x="173092" y="153650"/>
                  </a:lnTo>
                  <a:lnTo>
                    <a:pt x="179168" y="160839"/>
                  </a:lnTo>
                  <a:lnTo>
                    <a:pt x="182317" y="168777"/>
                  </a:lnTo>
                  <a:lnTo>
                    <a:pt x="182481" y="177057"/>
                  </a:lnTo>
                  <a:lnTo>
                    <a:pt x="179558" y="184928"/>
                  </a:lnTo>
                  <a:lnTo>
                    <a:pt x="173808" y="191992"/>
                  </a:lnTo>
                  <a:lnTo>
                    <a:pt x="165577" y="198039"/>
                  </a:lnTo>
                  <a:lnTo>
                    <a:pt x="155103" y="202877"/>
                  </a:lnTo>
                  <a:lnTo>
                    <a:pt x="142742" y="206530"/>
                  </a:lnTo>
                  <a:lnTo>
                    <a:pt x="129225" y="209018"/>
                  </a:lnTo>
                  <a:lnTo>
                    <a:pt x="115549" y="210254"/>
                  </a:lnTo>
                  <a:lnTo>
                    <a:pt x="102292" y="210316"/>
                  </a:lnTo>
                  <a:lnTo>
                    <a:pt x="89883" y="209558"/>
                  </a:lnTo>
                  <a:lnTo>
                    <a:pt x="77466" y="208444"/>
                  </a:lnTo>
                  <a:lnTo>
                    <a:pt x="62841" y="206881"/>
                  </a:lnTo>
                  <a:lnTo>
                    <a:pt x="42183" y="204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899943" y="417633"/>
            <a:ext cx="2940189" cy="480448"/>
            <a:chOff x="6899943" y="417633"/>
            <a:chExt cx="2940189" cy="480448"/>
          </a:xfrm>
        </p:grpSpPr>
        <p:sp>
          <p:nvSpPr>
            <p:cNvPr id="33" name="Freeform 32"/>
            <p:cNvSpPr/>
            <p:nvPr/>
          </p:nvSpPr>
          <p:spPr>
            <a:xfrm>
              <a:off x="6899943" y="590617"/>
              <a:ext cx="139608" cy="266242"/>
            </a:xfrm>
            <a:custGeom>
              <a:avLst/>
              <a:gdLst/>
              <a:ahLst/>
              <a:cxnLst/>
              <a:rect l="0" t="0" r="0" b="0"/>
              <a:pathLst>
                <a:path w="139608" h="266242">
                  <a:moveTo>
                    <a:pt x="129079" y="44251"/>
                  </a:moveTo>
                  <a:lnTo>
                    <a:pt x="123212" y="38316"/>
                  </a:lnTo>
                  <a:lnTo>
                    <a:pt x="117647" y="32112"/>
                  </a:lnTo>
                  <a:lnTo>
                    <a:pt x="111839" y="25030"/>
                  </a:lnTo>
                  <a:lnTo>
                    <a:pt x="105413" y="17608"/>
                  </a:lnTo>
                  <a:lnTo>
                    <a:pt x="97786" y="10906"/>
                  </a:lnTo>
                  <a:lnTo>
                    <a:pt x="88761" y="5481"/>
                  </a:lnTo>
                  <a:lnTo>
                    <a:pt x="78780" y="1703"/>
                  </a:lnTo>
                  <a:lnTo>
                    <a:pt x="68700" y="0"/>
                  </a:lnTo>
                  <a:lnTo>
                    <a:pt x="59043" y="386"/>
                  </a:lnTo>
                  <a:lnTo>
                    <a:pt x="50120" y="2731"/>
                  </a:lnTo>
                  <a:lnTo>
                    <a:pt x="42207" y="6957"/>
                  </a:lnTo>
                  <a:lnTo>
                    <a:pt x="35335" y="12830"/>
                  </a:lnTo>
                  <a:lnTo>
                    <a:pt x="29364" y="20023"/>
                  </a:lnTo>
                  <a:lnTo>
                    <a:pt x="24104" y="28212"/>
                  </a:lnTo>
                  <a:lnTo>
                    <a:pt x="19374" y="37124"/>
                  </a:lnTo>
                  <a:lnTo>
                    <a:pt x="15024" y="46546"/>
                  </a:lnTo>
                  <a:lnTo>
                    <a:pt x="10941" y="56323"/>
                  </a:lnTo>
                  <a:lnTo>
                    <a:pt x="7051" y="66344"/>
                  </a:lnTo>
                  <a:lnTo>
                    <a:pt x="3625" y="76530"/>
                  </a:lnTo>
                  <a:lnTo>
                    <a:pt x="1235" y="86829"/>
                  </a:lnTo>
                  <a:lnTo>
                    <a:pt x="111" y="97208"/>
                  </a:lnTo>
                  <a:lnTo>
                    <a:pt x="0" y="107806"/>
                  </a:lnTo>
                  <a:lnTo>
                    <a:pt x="382" y="118914"/>
                  </a:lnTo>
                  <a:lnTo>
                    <a:pt x="900" y="130646"/>
                  </a:lnTo>
                  <a:lnTo>
                    <a:pt x="1551" y="142796"/>
                  </a:lnTo>
                  <a:lnTo>
                    <a:pt x="2586" y="154952"/>
                  </a:lnTo>
                  <a:lnTo>
                    <a:pt x="4132" y="166870"/>
                  </a:lnTo>
                  <a:lnTo>
                    <a:pt x="6168" y="178482"/>
                  </a:lnTo>
                  <a:lnTo>
                    <a:pt x="8615" y="189812"/>
                  </a:lnTo>
                  <a:lnTo>
                    <a:pt x="11383" y="200910"/>
                  </a:lnTo>
                  <a:lnTo>
                    <a:pt x="14719" y="211668"/>
                  </a:lnTo>
                  <a:lnTo>
                    <a:pt x="19168" y="221826"/>
                  </a:lnTo>
                  <a:lnTo>
                    <a:pt x="24942" y="231287"/>
                  </a:lnTo>
                  <a:lnTo>
                    <a:pt x="31938" y="239946"/>
                  </a:lnTo>
                  <a:lnTo>
                    <a:pt x="39930" y="247617"/>
                  </a:lnTo>
                  <a:lnTo>
                    <a:pt x="48677" y="254285"/>
                  </a:lnTo>
                  <a:lnTo>
                    <a:pt x="57973" y="259764"/>
                  </a:lnTo>
                  <a:lnTo>
                    <a:pt x="67658" y="263621"/>
                  </a:lnTo>
                  <a:lnTo>
                    <a:pt x="77609" y="265766"/>
                  </a:lnTo>
                  <a:lnTo>
                    <a:pt x="87577" y="266241"/>
                  </a:lnTo>
                  <a:lnTo>
                    <a:pt x="97197" y="265047"/>
                  </a:lnTo>
                  <a:lnTo>
                    <a:pt x="106288" y="262366"/>
                  </a:lnTo>
                  <a:lnTo>
                    <a:pt x="114555" y="258787"/>
                  </a:lnTo>
                  <a:lnTo>
                    <a:pt x="122312" y="254868"/>
                  </a:lnTo>
                  <a:lnTo>
                    <a:pt x="130237" y="250270"/>
                  </a:lnTo>
                  <a:lnTo>
                    <a:pt x="139607" y="244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16239" y="654910"/>
              <a:ext cx="160302" cy="181009"/>
            </a:xfrm>
            <a:custGeom>
              <a:avLst/>
              <a:gdLst/>
              <a:ahLst/>
              <a:cxnLst/>
              <a:rect l="0" t="0" r="0" b="0"/>
              <a:pathLst>
                <a:path w="160302" h="181009">
                  <a:moveTo>
                    <a:pt x="102296" y="11543"/>
                  </a:moveTo>
                  <a:lnTo>
                    <a:pt x="96294" y="5877"/>
                  </a:lnTo>
                  <a:lnTo>
                    <a:pt x="89449" y="2233"/>
                  </a:lnTo>
                  <a:lnTo>
                    <a:pt x="81066" y="328"/>
                  </a:lnTo>
                  <a:lnTo>
                    <a:pt x="71612" y="0"/>
                  </a:lnTo>
                  <a:lnTo>
                    <a:pt x="61946" y="1267"/>
                  </a:lnTo>
                  <a:lnTo>
                    <a:pt x="52590" y="3992"/>
                  </a:lnTo>
                  <a:lnTo>
                    <a:pt x="43718" y="7912"/>
                  </a:lnTo>
                  <a:lnTo>
                    <a:pt x="35315" y="12748"/>
                  </a:lnTo>
                  <a:lnTo>
                    <a:pt x="27307" y="18262"/>
                  </a:lnTo>
                  <a:lnTo>
                    <a:pt x="19933" y="24588"/>
                  </a:lnTo>
                  <a:lnTo>
                    <a:pt x="13724" y="32197"/>
                  </a:lnTo>
                  <a:lnTo>
                    <a:pt x="8880" y="41249"/>
                  </a:lnTo>
                  <a:lnTo>
                    <a:pt x="5285" y="51770"/>
                  </a:lnTo>
                  <a:lnTo>
                    <a:pt x="2706" y="63814"/>
                  </a:lnTo>
                  <a:lnTo>
                    <a:pt x="905" y="77239"/>
                  </a:lnTo>
                  <a:lnTo>
                    <a:pt x="0" y="91304"/>
                  </a:lnTo>
                  <a:lnTo>
                    <a:pt x="440" y="104819"/>
                  </a:lnTo>
                  <a:lnTo>
                    <a:pt x="2369" y="117159"/>
                  </a:lnTo>
                  <a:lnTo>
                    <a:pt x="5799" y="128237"/>
                  </a:lnTo>
                  <a:lnTo>
                    <a:pt x="10776" y="138220"/>
                  </a:lnTo>
                  <a:lnTo>
                    <a:pt x="17163" y="147338"/>
                  </a:lnTo>
                  <a:lnTo>
                    <a:pt x="24705" y="155650"/>
                  </a:lnTo>
                  <a:lnTo>
                    <a:pt x="33132" y="163029"/>
                  </a:lnTo>
                  <a:lnTo>
                    <a:pt x="42207" y="169473"/>
                  </a:lnTo>
                  <a:lnTo>
                    <a:pt x="51910" y="174786"/>
                  </a:lnTo>
                  <a:lnTo>
                    <a:pt x="62407" y="178527"/>
                  </a:lnTo>
                  <a:lnTo>
                    <a:pt x="73724" y="180590"/>
                  </a:lnTo>
                  <a:lnTo>
                    <a:pt x="85595" y="181008"/>
                  </a:lnTo>
                  <a:lnTo>
                    <a:pt x="97564" y="179777"/>
                  </a:lnTo>
                  <a:lnTo>
                    <a:pt x="109347" y="177051"/>
                  </a:lnTo>
                  <a:lnTo>
                    <a:pt x="120529" y="172781"/>
                  </a:lnTo>
                  <a:lnTo>
                    <a:pt x="130507" y="166642"/>
                  </a:lnTo>
                  <a:lnTo>
                    <a:pt x="139060" y="158624"/>
                  </a:lnTo>
                  <a:lnTo>
                    <a:pt x="146142" y="148987"/>
                  </a:lnTo>
                  <a:lnTo>
                    <a:pt x="151690" y="138077"/>
                  </a:lnTo>
                  <a:lnTo>
                    <a:pt x="155827" y="126226"/>
                  </a:lnTo>
                  <a:lnTo>
                    <a:pt x="158642" y="113863"/>
                  </a:lnTo>
                  <a:lnTo>
                    <a:pt x="160099" y="101498"/>
                  </a:lnTo>
                  <a:lnTo>
                    <a:pt x="160301" y="89413"/>
                  </a:lnTo>
                  <a:lnTo>
                    <a:pt x="159304" y="77842"/>
                  </a:lnTo>
                  <a:lnTo>
                    <a:pt x="157039" y="67064"/>
                  </a:lnTo>
                  <a:lnTo>
                    <a:pt x="153585" y="57152"/>
                  </a:lnTo>
                  <a:lnTo>
                    <a:pt x="148979" y="48172"/>
                  </a:lnTo>
                  <a:lnTo>
                    <a:pt x="143138" y="40278"/>
                  </a:lnTo>
                  <a:lnTo>
                    <a:pt x="136143" y="33452"/>
                  </a:lnTo>
                  <a:lnTo>
                    <a:pt x="128456" y="27679"/>
                  </a:lnTo>
                  <a:lnTo>
                    <a:pt x="119967" y="22473"/>
                  </a:lnTo>
                  <a:lnTo>
                    <a:pt x="108816" y="17374"/>
                  </a:lnTo>
                  <a:lnTo>
                    <a:pt x="91768" y="115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44877" y="645676"/>
              <a:ext cx="178985" cy="168177"/>
            </a:xfrm>
            <a:custGeom>
              <a:avLst/>
              <a:gdLst/>
              <a:ahLst/>
              <a:cxnLst/>
              <a:rect l="0" t="0" r="0" b="0"/>
              <a:pathLst>
                <a:path w="178985" h="168177">
                  <a:moveTo>
                    <a:pt x="0" y="62891"/>
                  </a:moveTo>
                  <a:lnTo>
                    <a:pt x="2934" y="77426"/>
                  </a:lnTo>
                  <a:lnTo>
                    <a:pt x="5715" y="90057"/>
                  </a:lnTo>
                  <a:lnTo>
                    <a:pt x="8615" y="101962"/>
                  </a:lnTo>
                  <a:lnTo>
                    <a:pt x="11656" y="113444"/>
                  </a:lnTo>
                  <a:lnTo>
                    <a:pt x="14821" y="124636"/>
                  </a:lnTo>
                  <a:lnTo>
                    <a:pt x="18060" y="135550"/>
                  </a:lnTo>
                  <a:lnTo>
                    <a:pt x="20475" y="143681"/>
                  </a:lnTo>
                  <a:lnTo>
                    <a:pt x="21007" y="145951"/>
                  </a:lnTo>
                  <a:lnTo>
                    <a:pt x="20061" y="143529"/>
                  </a:lnTo>
                  <a:lnTo>
                    <a:pt x="18336" y="137910"/>
                  </a:lnTo>
                  <a:lnTo>
                    <a:pt x="16496" y="129937"/>
                  </a:lnTo>
                  <a:lnTo>
                    <a:pt x="14897" y="120195"/>
                  </a:lnTo>
                  <a:lnTo>
                    <a:pt x="13807" y="109152"/>
                  </a:lnTo>
                  <a:lnTo>
                    <a:pt x="13517" y="97176"/>
                  </a:lnTo>
                  <a:lnTo>
                    <a:pt x="14097" y="84551"/>
                  </a:lnTo>
                  <a:lnTo>
                    <a:pt x="15448" y="71640"/>
                  </a:lnTo>
                  <a:lnTo>
                    <a:pt x="17418" y="58895"/>
                  </a:lnTo>
                  <a:lnTo>
                    <a:pt x="19860" y="46553"/>
                  </a:lnTo>
                  <a:lnTo>
                    <a:pt x="22971" y="34977"/>
                  </a:lnTo>
                  <a:lnTo>
                    <a:pt x="27270" y="24728"/>
                  </a:lnTo>
                  <a:lnTo>
                    <a:pt x="32942" y="15992"/>
                  </a:lnTo>
                  <a:lnTo>
                    <a:pt x="39869" y="8956"/>
                  </a:lnTo>
                  <a:lnTo>
                    <a:pt x="47815" y="3970"/>
                  </a:lnTo>
                  <a:lnTo>
                    <a:pt x="56530" y="1028"/>
                  </a:lnTo>
                  <a:lnTo>
                    <a:pt x="65807" y="0"/>
                  </a:lnTo>
                  <a:lnTo>
                    <a:pt x="75478" y="814"/>
                  </a:lnTo>
                  <a:lnTo>
                    <a:pt x="85419" y="3251"/>
                  </a:lnTo>
                  <a:lnTo>
                    <a:pt x="95382" y="7155"/>
                  </a:lnTo>
                  <a:lnTo>
                    <a:pt x="104997" y="12515"/>
                  </a:lnTo>
                  <a:lnTo>
                    <a:pt x="114089" y="19193"/>
                  </a:lnTo>
                  <a:lnTo>
                    <a:pt x="122501" y="26946"/>
                  </a:lnTo>
                  <a:lnTo>
                    <a:pt x="130005" y="35520"/>
                  </a:lnTo>
                  <a:lnTo>
                    <a:pt x="136575" y="44694"/>
                  </a:lnTo>
                  <a:lnTo>
                    <a:pt x="142496" y="54294"/>
                  </a:lnTo>
                  <a:lnTo>
                    <a:pt x="148248" y="64191"/>
                  </a:lnTo>
                  <a:lnTo>
                    <a:pt x="154115" y="74297"/>
                  </a:lnTo>
                  <a:lnTo>
                    <a:pt x="159871" y="84710"/>
                  </a:lnTo>
                  <a:lnTo>
                    <a:pt x="164904" y="95694"/>
                  </a:lnTo>
                  <a:lnTo>
                    <a:pt x="168918" y="107332"/>
                  </a:lnTo>
                  <a:lnTo>
                    <a:pt x="171940" y="119155"/>
                  </a:lnTo>
                  <a:lnTo>
                    <a:pt x="174454" y="131490"/>
                  </a:lnTo>
                  <a:lnTo>
                    <a:pt x="176676" y="146541"/>
                  </a:lnTo>
                  <a:lnTo>
                    <a:pt x="178984" y="168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76504" y="629325"/>
              <a:ext cx="178985" cy="216114"/>
            </a:xfrm>
            <a:custGeom>
              <a:avLst/>
              <a:gdLst/>
              <a:ahLst/>
              <a:cxnLst/>
              <a:rect l="0" t="0" r="0" b="0"/>
              <a:pathLst>
                <a:path w="178985" h="216114">
                  <a:moveTo>
                    <a:pt x="0" y="68714"/>
                  </a:moveTo>
                  <a:lnTo>
                    <a:pt x="2934" y="77515"/>
                  </a:lnTo>
                  <a:lnTo>
                    <a:pt x="5716" y="85862"/>
                  </a:lnTo>
                  <a:lnTo>
                    <a:pt x="8615" y="94565"/>
                  </a:lnTo>
                  <a:lnTo>
                    <a:pt x="11656" y="103859"/>
                  </a:lnTo>
                  <a:lnTo>
                    <a:pt x="14821" y="114002"/>
                  </a:lnTo>
                  <a:lnTo>
                    <a:pt x="18080" y="125047"/>
                  </a:lnTo>
                  <a:lnTo>
                    <a:pt x="21246" y="136887"/>
                  </a:lnTo>
                  <a:lnTo>
                    <a:pt x="23989" y="149357"/>
                  </a:lnTo>
                  <a:lnTo>
                    <a:pt x="26135" y="162228"/>
                  </a:lnTo>
                  <a:lnTo>
                    <a:pt x="26698" y="172842"/>
                  </a:lnTo>
                  <a:lnTo>
                    <a:pt x="25069" y="177325"/>
                  </a:lnTo>
                  <a:lnTo>
                    <a:pt x="22529" y="175723"/>
                  </a:lnTo>
                  <a:lnTo>
                    <a:pt x="19810" y="169725"/>
                  </a:lnTo>
                  <a:lnTo>
                    <a:pt x="17383" y="160852"/>
                  </a:lnTo>
                  <a:lnTo>
                    <a:pt x="15435" y="150140"/>
                  </a:lnTo>
                  <a:lnTo>
                    <a:pt x="13967" y="138091"/>
                  </a:lnTo>
                  <a:lnTo>
                    <a:pt x="12904" y="124816"/>
                  </a:lnTo>
                  <a:lnTo>
                    <a:pt x="12157" y="110459"/>
                  </a:lnTo>
                  <a:lnTo>
                    <a:pt x="11809" y="95551"/>
                  </a:lnTo>
                  <a:lnTo>
                    <a:pt x="12101" y="80917"/>
                  </a:lnTo>
                  <a:lnTo>
                    <a:pt x="13114" y="66996"/>
                  </a:lnTo>
                  <a:lnTo>
                    <a:pt x="14948" y="53868"/>
                  </a:lnTo>
                  <a:lnTo>
                    <a:pt x="17781" y="41436"/>
                  </a:lnTo>
                  <a:lnTo>
                    <a:pt x="21629" y="29572"/>
                  </a:lnTo>
                  <a:lnTo>
                    <a:pt x="26841" y="18791"/>
                  </a:lnTo>
                  <a:lnTo>
                    <a:pt x="34154" y="10206"/>
                  </a:lnTo>
                  <a:lnTo>
                    <a:pt x="43768" y="4251"/>
                  </a:lnTo>
                  <a:lnTo>
                    <a:pt x="54953" y="897"/>
                  </a:lnTo>
                  <a:lnTo>
                    <a:pt x="66375" y="0"/>
                  </a:lnTo>
                  <a:lnTo>
                    <a:pt x="77236" y="1217"/>
                  </a:lnTo>
                  <a:lnTo>
                    <a:pt x="87286" y="4269"/>
                  </a:lnTo>
                  <a:lnTo>
                    <a:pt x="96564" y="9041"/>
                  </a:lnTo>
                  <a:lnTo>
                    <a:pt x="105200" y="15318"/>
                  </a:lnTo>
                  <a:lnTo>
                    <a:pt x="113187" y="22799"/>
                  </a:lnTo>
                  <a:lnTo>
                    <a:pt x="120346" y="31189"/>
                  </a:lnTo>
                  <a:lnTo>
                    <a:pt x="126656" y="40244"/>
                  </a:lnTo>
                  <a:lnTo>
                    <a:pt x="132390" y="49933"/>
                  </a:lnTo>
                  <a:lnTo>
                    <a:pt x="138009" y="60423"/>
                  </a:lnTo>
                  <a:lnTo>
                    <a:pt x="143783" y="71740"/>
                  </a:lnTo>
                  <a:lnTo>
                    <a:pt x="149475" y="83782"/>
                  </a:lnTo>
                  <a:lnTo>
                    <a:pt x="154465" y="96396"/>
                  </a:lnTo>
                  <a:lnTo>
                    <a:pt x="158454" y="109436"/>
                  </a:lnTo>
                  <a:lnTo>
                    <a:pt x="161624" y="122615"/>
                  </a:lnTo>
                  <a:lnTo>
                    <a:pt x="164440" y="135537"/>
                  </a:lnTo>
                  <a:lnTo>
                    <a:pt x="167219" y="148000"/>
                  </a:lnTo>
                  <a:lnTo>
                    <a:pt x="169945" y="159923"/>
                  </a:lnTo>
                  <a:lnTo>
                    <a:pt x="172618" y="172631"/>
                  </a:lnTo>
                  <a:lnTo>
                    <a:pt x="175479" y="189474"/>
                  </a:lnTo>
                  <a:lnTo>
                    <a:pt x="178984" y="216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76546" y="645988"/>
              <a:ext cx="157928" cy="189883"/>
            </a:xfrm>
            <a:custGeom>
              <a:avLst/>
              <a:gdLst/>
              <a:ahLst/>
              <a:cxnLst/>
              <a:rect l="0" t="0" r="0" b="0"/>
              <a:pathLst>
                <a:path w="157928" h="189883">
                  <a:moveTo>
                    <a:pt x="0" y="146807"/>
                  </a:moveTo>
                  <a:lnTo>
                    <a:pt x="3068" y="138140"/>
                  </a:lnTo>
                  <a:lnTo>
                    <a:pt x="7130" y="131074"/>
                  </a:lnTo>
                  <a:lnTo>
                    <a:pt x="12622" y="124968"/>
                  </a:lnTo>
                  <a:lnTo>
                    <a:pt x="19382" y="119567"/>
                  </a:lnTo>
                  <a:lnTo>
                    <a:pt x="27180" y="114705"/>
                  </a:lnTo>
                  <a:lnTo>
                    <a:pt x="35777" y="110246"/>
                  </a:lnTo>
                  <a:lnTo>
                    <a:pt x="44963" y="106079"/>
                  </a:lnTo>
                  <a:lnTo>
                    <a:pt x="54568" y="102119"/>
                  </a:lnTo>
                  <a:lnTo>
                    <a:pt x="64468" y="98304"/>
                  </a:lnTo>
                  <a:lnTo>
                    <a:pt x="74570" y="94587"/>
                  </a:lnTo>
                  <a:lnTo>
                    <a:pt x="84811" y="90938"/>
                  </a:lnTo>
                  <a:lnTo>
                    <a:pt x="95137" y="87326"/>
                  </a:lnTo>
                  <a:lnTo>
                    <a:pt x="105190" y="83408"/>
                  </a:lnTo>
                  <a:lnTo>
                    <a:pt x="114336" y="78560"/>
                  </a:lnTo>
                  <a:lnTo>
                    <a:pt x="122291" y="72511"/>
                  </a:lnTo>
                  <a:lnTo>
                    <a:pt x="128783" y="65159"/>
                  </a:lnTo>
                  <a:lnTo>
                    <a:pt x="133396" y="56396"/>
                  </a:lnTo>
                  <a:lnTo>
                    <a:pt x="136080" y="46326"/>
                  </a:lnTo>
                  <a:lnTo>
                    <a:pt x="136764" y="35668"/>
                  </a:lnTo>
                  <a:lnTo>
                    <a:pt x="135186" y="25594"/>
                  </a:lnTo>
                  <a:lnTo>
                    <a:pt x="131418" y="16727"/>
                  </a:lnTo>
                  <a:lnTo>
                    <a:pt x="125636" y="9473"/>
                  </a:lnTo>
                  <a:lnTo>
                    <a:pt x="117944" y="4276"/>
                  </a:lnTo>
                  <a:lnTo>
                    <a:pt x="108596" y="1160"/>
                  </a:lnTo>
                  <a:lnTo>
                    <a:pt x="98255" y="0"/>
                  </a:lnTo>
                  <a:lnTo>
                    <a:pt x="87863" y="717"/>
                  </a:lnTo>
                  <a:lnTo>
                    <a:pt x="77959" y="3086"/>
                  </a:lnTo>
                  <a:lnTo>
                    <a:pt x="68855" y="6943"/>
                  </a:lnTo>
                  <a:lnTo>
                    <a:pt x="60812" y="12271"/>
                  </a:lnTo>
                  <a:lnTo>
                    <a:pt x="53853" y="18931"/>
                  </a:lnTo>
                  <a:lnTo>
                    <a:pt x="47993" y="26842"/>
                  </a:lnTo>
                  <a:lnTo>
                    <a:pt x="43339" y="36055"/>
                  </a:lnTo>
                  <a:lnTo>
                    <a:pt x="39833" y="46475"/>
                  </a:lnTo>
                  <a:lnTo>
                    <a:pt x="37288" y="57896"/>
                  </a:lnTo>
                  <a:lnTo>
                    <a:pt x="35488" y="70086"/>
                  </a:lnTo>
                  <a:lnTo>
                    <a:pt x="34247" y="82837"/>
                  </a:lnTo>
                  <a:lnTo>
                    <a:pt x="33733" y="95822"/>
                  </a:lnTo>
                  <a:lnTo>
                    <a:pt x="34443" y="108612"/>
                  </a:lnTo>
                  <a:lnTo>
                    <a:pt x="36553" y="120986"/>
                  </a:lnTo>
                  <a:lnTo>
                    <a:pt x="39937" y="132753"/>
                  </a:lnTo>
                  <a:lnTo>
                    <a:pt x="44350" y="143662"/>
                  </a:lnTo>
                  <a:lnTo>
                    <a:pt x="49546" y="153663"/>
                  </a:lnTo>
                  <a:lnTo>
                    <a:pt x="55475" y="162702"/>
                  </a:lnTo>
                  <a:lnTo>
                    <a:pt x="62279" y="170635"/>
                  </a:lnTo>
                  <a:lnTo>
                    <a:pt x="69969" y="177484"/>
                  </a:lnTo>
                  <a:lnTo>
                    <a:pt x="78590" y="183085"/>
                  </a:lnTo>
                  <a:lnTo>
                    <a:pt x="88285" y="187024"/>
                  </a:lnTo>
                  <a:lnTo>
                    <a:pt x="99021" y="189230"/>
                  </a:lnTo>
                  <a:lnTo>
                    <a:pt x="110218" y="189882"/>
                  </a:lnTo>
                  <a:lnTo>
                    <a:pt x="122057" y="189206"/>
                  </a:lnTo>
                  <a:lnTo>
                    <a:pt x="136695" y="186026"/>
                  </a:lnTo>
                  <a:lnTo>
                    <a:pt x="157927" y="1783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88389" y="643293"/>
              <a:ext cx="146127" cy="173044"/>
            </a:xfrm>
            <a:custGeom>
              <a:avLst/>
              <a:gdLst/>
              <a:ahLst/>
              <a:cxnLst/>
              <a:rect l="0" t="0" r="0" b="0"/>
              <a:pathLst>
                <a:path w="146127" h="173044">
                  <a:moveTo>
                    <a:pt x="114540" y="23160"/>
                  </a:moveTo>
                  <a:lnTo>
                    <a:pt x="108606" y="17360"/>
                  </a:lnTo>
                  <a:lnTo>
                    <a:pt x="102401" y="12436"/>
                  </a:lnTo>
                  <a:lnTo>
                    <a:pt x="95305" y="7942"/>
                  </a:lnTo>
                  <a:lnTo>
                    <a:pt x="87365" y="4067"/>
                  </a:lnTo>
                  <a:lnTo>
                    <a:pt x="78717" y="1350"/>
                  </a:lnTo>
                  <a:lnTo>
                    <a:pt x="69528" y="0"/>
                  </a:lnTo>
                  <a:lnTo>
                    <a:pt x="60101" y="71"/>
                  </a:lnTo>
                  <a:lnTo>
                    <a:pt x="50860" y="1637"/>
                  </a:lnTo>
                  <a:lnTo>
                    <a:pt x="42020" y="4585"/>
                  </a:lnTo>
                  <a:lnTo>
                    <a:pt x="33612" y="8834"/>
                  </a:lnTo>
                  <a:lnTo>
                    <a:pt x="25579" y="14427"/>
                  </a:lnTo>
                  <a:lnTo>
                    <a:pt x="17855" y="21261"/>
                  </a:lnTo>
                  <a:lnTo>
                    <a:pt x="10852" y="29119"/>
                  </a:lnTo>
                  <a:lnTo>
                    <a:pt x="5433" y="37763"/>
                  </a:lnTo>
                  <a:lnTo>
                    <a:pt x="1940" y="46988"/>
                  </a:lnTo>
                  <a:lnTo>
                    <a:pt x="237" y="56792"/>
                  </a:lnTo>
                  <a:lnTo>
                    <a:pt x="0" y="67358"/>
                  </a:lnTo>
                  <a:lnTo>
                    <a:pt x="882" y="78722"/>
                  </a:lnTo>
                  <a:lnTo>
                    <a:pt x="2742" y="90624"/>
                  </a:lnTo>
                  <a:lnTo>
                    <a:pt x="5653" y="102614"/>
                  </a:lnTo>
                  <a:lnTo>
                    <a:pt x="9567" y="114415"/>
                  </a:lnTo>
                  <a:lnTo>
                    <a:pt x="14328" y="125780"/>
                  </a:lnTo>
                  <a:lnTo>
                    <a:pt x="19749" y="136411"/>
                  </a:lnTo>
                  <a:lnTo>
                    <a:pt x="25663" y="146218"/>
                  </a:lnTo>
                  <a:lnTo>
                    <a:pt x="32264" y="154955"/>
                  </a:lnTo>
                  <a:lnTo>
                    <a:pt x="40058" y="162153"/>
                  </a:lnTo>
                  <a:lnTo>
                    <a:pt x="49225" y="167690"/>
                  </a:lnTo>
                  <a:lnTo>
                    <a:pt x="59485" y="171426"/>
                  </a:lnTo>
                  <a:lnTo>
                    <a:pt x="70288" y="173043"/>
                  </a:lnTo>
                  <a:lnTo>
                    <a:pt x="81254" y="172575"/>
                  </a:lnTo>
                  <a:lnTo>
                    <a:pt x="92039" y="170329"/>
                  </a:lnTo>
                  <a:lnTo>
                    <a:pt x="102274" y="166697"/>
                  </a:lnTo>
                  <a:lnTo>
                    <a:pt x="111811" y="162046"/>
                  </a:lnTo>
                  <a:lnTo>
                    <a:pt x="120395" y="156974"/>
                  </a:lnTo>
                  <a:lnTo>
                    <a:pt x="128403" y="151809"/>
                  </a:lnTo>
                  <a:lnTo>
                    <a:pt x="136542" y="146105"/>
                  </a:lnTo>
                  <a:lnTo>
                    <a:pt x="146126" y="1389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30323" y="434826"/>
              <a:ext cx="51591" cy="410613"/>
            </a:xfrm>
            <a:custGeom>
              <a:avLst/>
              <a:gdLst/>
              <a:ahLst/>
              <a:cxnLst/>
              <a:rect l="0" t="0" r="0" b="0"/>
              <a:pathLst>
                <a:path w="51591" h="410613">
                  <a:moveTo>
                    <a:pt x="9477" y="0"/>
                  </a:moveTo>
                  <a:lnTo>
                    <a:pt x="6609" y="11803"/>
                  </a:lnTo>
                  <a:lnTo>
                    <a:pt x="4468" y="23572"/>
                  </a:lnTo>
                  <a:lnTo>
                    <a:pt x="2865" y="36462"/>
                  </a:lnTo>
                  <a:lnTo>
                    <a:pt x="1684" y="50310"/>
                  </a:lnTo>
                  <a:lnTo>
                    <a:pt x="835" y="64638"/>
                  </a:lnTo>
                  <a:lnTo>
                    <a:pt x="242" y="79103"/>
                  </a:lnTo>
                  <a:lnTo>
                    <a:pt x="0" y="93380"/>
                  </a:lnTo>
                  <a:lnTo>
                    <a:pt x="365" y="107108"/>
                  </a:lnTo>
                  <a:lnTo>
                    <a:pt x="1425" y="120154"/>
                  </a:lnTo>
                  <a:lnTo>
                    <a:pt x="3120" y="132725"/>
                  </a:lnTo>
                  <a:lnTo>
                    <a:pt x="5327" y="145247"/>
                  </a:lnTo>
                  <a:lnTo>
                    <a:pt x="7925" y="157983"/>
                  </a:lnTo>
                  <a:lnTo>
                    <a:pt x="10804" y="171337"/>
                  </a:lnTo>
                  <a:lnTo>
                    <a:pt x="13881" y="185907"/>
                  </a:lnTo>
                  <a:lnTo>
                    <a:pt x="17093" y="201902"/>
                  </a:lnTo>
                  <a:lnTo>
                    <a:pt x="20231" y="219206"/>
                  </a:lnTo>
                  <a:lnTo>
                    <a:pt x="22959" y="237571"/>
                  </a:lnTo>
                  <a:lnTo>
                    <a:pt x="25131" y="256729"/>
                  </a:lnTo>
                  <a:lnTo>
                    <a:pt x="26928" y="276135"/>
                  </a:lnTo>
                  <a:lnTo>
                    <a:pt x="28749" y="295001"/>
                  </a:lnTo>
                  <a:lnTo>
                    <a:pt x="30829" y="312940"/>
                  </a:lnTo>
                  <a:lnTo>
                    <a:pt x="33227" y="329763"/>
                  </a:lnTo>
                  <a:lnTo>
                    <a:pt x="35916" y="345302"/>
                  </a:lnTo>
                  <a:lnTo>
                    <a:pt x="38835" y="359595"/>
                  </a:lnTo>
                  <a:lnTo>
                    <a:pt x="41773" y="372389"/>
                  </a:lnTo>
                  <a:lnTo>
                    <a:pt x="44669" y="384305"/>
                  </a:lnTo>
                  <a:lnTo>
                    <a:pt x="47778" y="396392"/>
                  </a:lnTo>
                  <a:lnTo>
                    <a:pt x="5159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13457" y="571697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21057"/>
                  </a:moveTo>
                  <a:lnTo>
                    <a:pt x="233220" y="18190"/>
                  </a:lnTo>
                  <a:lnTo>
                    <a:pt x="223593" y="16048"/>
                  </a:lnTo>
                  <a:lnTo>
                    <a:pt x="212306" y="14441"/>
                  </a:lnTo>
                  <a:lnTo>
                    <a:pt x="199639" y="13087"/>
                  </a:lnTo>
                  <a:lnTo>
                    <a:pt x="186158" y="11590"/>
                  </a:lnTo>
                  <a:lnTo>
                    <a:pt x="172286" y="9744"/>
                  </a:lnTo>
                  <a:lnTo>
                    <a:pt x="158251" y="7677"/>
                  </a:lnTo>
                  <a:lnTo>
                    <a:pt x="144159" y="5745"/>
                  </a:lnTo>
                  <a:lnTo>
                    <a:pt x="130053" y="4149"/>
                  </a:lnTo>
                  <a:lnTo>
                    <a:pt x="115787" y="2925"/>
                  </a:lnTo>
                  <a:lnTo>
                    <a:pt x="101057" y="2029"/>
                  </a:lnTo>
                  <a:lnTo>
                    <a:pt x="85747" y="1391"/>
                  </a:lnTo>
                  <a:lnTo>
                    <a:pt x="70265" y="946"/>
                  </a:lnTo>
                  <a:lnTo>
                    <a:pt x="53715" y="591"/>
                  </a:lnTo>
                  <a:lnTo>
                    <a:pt x="32411" y="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55613" y="641021"/>
              <a:ext cx="141453" cy="183361"/>
            </a:xfrm>
            <a:custGeom>
              <a:avLst/>
              <a:gdLst/>
              <a:ahLst/>
              <a:cxnLst/>
              <a:rect l="0" t="0" r="0" b="0"/>
              <a:pathLst>
                <a:path w="141453" h="183361">
                  <a:moveTo>
                    <a:pt x="0" y="57018"/>
                  </a:moveTo>
                  <a:lnTo>
                    <a:pt x="14602" y="57018"/>
                  </a:lnTo>
                  <a:lnTo>
                    <a:pt x="27873" y="57018"/>
                  </a:lnTo>
                  <a:lnTo>
                    <a:pt x="41069" y="57022"/>
                  </a:lnTo>
                  <a:lnTo>
                    <a:pt x="54238" y="57195"/>
                  </a:lnTo>
                  <a:lnTo>
                    <a:pt x="67099" y="57844"/>
                  </a:lnTo>
                  <a:lnTo>
                    <a:pt x="79499" y="59083"/>
                  </a:lnTo>
                  <a:lnTo>
                    <a:pt x="91440" y="60390"/>
                  </a:lnTo>
                  <a:lnTo>
                    <a:pt x="102993" y="60742"/>
                  </a:lnTo>
                  <a:lnTo>
                    <a:pt x="114226" y="59629"/>
                  </a:lnTo>
                  <a:lnTo>
                    <a:pt x="124567" y="56725"/>
                  </a:lnTo>
                  <a:lnTo>
                    <a:pt x="132847" y="51643"/>
                  </a:lnTo>
                  <a:lnTo>
                    <a:pt x="138584" y="44417"/>
                  </a:lnTo>
                  <a:lnTo>
                    <a:pt x="141452" y="35852"/>
                  </a:lnTo>
                  <a:lnTo>
                    <a:pt x="140955" y="27275"/>
                  </a:lnTo>
                  <a:lnTo>
                    <a:pt x="137173" y="19450"/>
                  </a:lnTo>
                  <a:lnTo>
                    <a:pt x="130600" y="12746"/>
                  </a:lnTo>
                  <a:lnTo>
                    <a:pt x="121854" y="7394"/>
                  </a:lnTo>
                  <a:lnTo>
                    <a:pt x="111508" y="3365"/>
                  </a:lnTo>
                  <a:lnTo>
                    <a:pt x="100349" y="778"/>
                  </a:lnTo>
                  <a:lnTo>
                    <a:pt x="89334" y="0"/>
                  </a:lnTo>
                  <a:lnTo>
                    <a:pt x="78972" y="1068"/>
                  </a:lnTo>
                  <a:lnTo>
                    <a:pt x="69375" y="3901"/>
                  </a:lnTo>
                  <a:lnTo>
                    <a:pt x="60460" y="8467"/>
                  </a:lnTo>
                  <a:lnTo>
                    <a:pt x="52100" y="14580"/>
                  </a:lnTo>
                  <a:lnTo>
                    <a:pt x="44482" y="22106"/>
                  </a:lnTo>
                  <a:lnTo>
                    <a:pt x="38110" y="31053"/>
                  </a:lnTo>
                  <a:lnTo>
                    <a:pt x="33157" y="41291"/>
                  </a:lnTo>
                  <a:lnTo>
                    <a:pt x="29660" y="52588"/>
                  </a:lnTo>
                  <a:lnTo>
                    <a:pt x="27679" y="64695"/>
                  </a:lnTo>
                  <a:lnTo>
                    <a:pt x="27093" y="77390"/>
                  </a:lnTo>
                  <a:lnTo>
                    <a:pt x="27818" y="90337"/>
                  </a:lnTo>
                  <a:lnTo>
                    <a:pt x="29891" y="103102"/>
                  </a:lnTo>
                  <a:lnTo>
                    <a:pt x="33213" y="115459"/>
                  </a:lnTo>
                  <a:lnTo>
                    <a:pt x="37729" y="127214"/>
                  </a:lnTo>
                  <a:lnTo>
                    <a:pt x="43509" y="138116"/>
                  </a:lnTo>
                  <a:lnTo>
                    <a:pt x="50477" y="148107"/>
                  </a:lnTo>
                  <a:lnTo>
                    <a:pt x="58595" y="156970"/>
                  </a:lnTo>
                  <a:lnTo>
                    <a:pt x="67948" y="164253"/>
                  </a:lnTo>
                  <a:lnTo>
                    <a:pt x="78448" y="169856"/>
                  </a:lnTo>
                  <a:lnTo>
                    <a:pt x="89487" y="173984"/>
                  </a:lnTo>
                  <a:lnTo>
                    <a:pt x="101201" y="177376"/>
                  </a:lnTo>
                  <a:lnTo>
                    <a:pt x="115738" y="180331"/>
                  </a:lnTo>
                  <a:lnTo>
                    <a:pt x="136870" y="183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51360" y="417633"/>
              <a:ext cx="162223" cy="428465"/>
            </a:xfrm>
            <a:custGeom>
              <a:avLst/>
              <a:gdLst/>
              <a:ahLst/>
              <a:cxnLst/>
              <a:rect l="0" t="0" r="0" b="0"/>
              <a:pathLst>
                <a:path w="162223" h="428465">
                  <a:moveTo>
                    <a:pt x="67465" y="385691"/>
                  </a:moveTo>
                  <a:lnTo>
                    <a:pt x="76065" y="379689"/>
                  </a:lnTo>
                  <a:lnTo>
                    <a:pt x="82492" y="372844"/>
                  </a:lnTo>
                  <a:lnTo>
                    <a:pt x="87292" y="364457"/>
                  </a:lnTo>
                  <a:lnTo>
                    <a:pt x="90488" y="354829"/>
                  </a:lnTo>
                  <a:lnTo>
                    <a:pt x="91737" y="344515"/>
                  </a:lnTo>
                  <a:lnTo>
                    <a:pt x="91019" y="333916"/>
                  </a:lnTo>
                  <a:lnTo>
                    <a:pt x="88438" y="323564"/>
                  </a:lnTo>
                  <a:lnTo>
                    <a:pt x="84049" y="314160"/>
                  </a:lnTo>
                  <a:lnTo>
                    <a:pt x="78063" y="306004"/>
                  </a:lnTo>
                  <a:lnTo>
                    <a:pt x="70794" y="299361"/>
                  </a:lnTo>
                  <a:lnTo>
                    <a:pt x="62553" y="294642"/>
                  </a:lnTo>
                  <a:lnTo>
                    <a:pt x="53610" y="291884"/>
                  </a:lnTo>
                  <a:lnTo>
                    <a:pt x="44337" y="291148"/>
                  </a:lnTo>
                  <a:lnTo>
                    <a:pt x="35194" y="292691"/>
                  </a:lnTo>
                  <a:lnTo>
                    <a:pt x="26424" y="296440"/>
                  </a:lnTo>
                  <a:lnTo>
                    <a:pt x="18402" y="302378"/>
                  </a:lnTo>
                  <a:lnTo>
                    <a:pt x="11692" y="310708"/>
                  </a:lnTo>
                  <a:lnTo>
                    <a:pt x="6481" y="321302"/>
                  </a:lnTo>
                  <a:lnTo>
                    <a:pt x="2796" y="333464"/>
                  </a:lnTo>
                  <a:lnTo>
                    <a:pt x="680" y="346149"/>
                  </a:lnTo>
                  <a:lnTo>
                    <a:pt x="0" y="358712"/>
                  </a:lnTo>
                  <a:lnTo>
                    <a:pt x="661" y="370905"/>
                  </a:lnTo>
                  <a:lnTo>
                    <a:pt x="2690" y="382700"/>
                  </a:lnTo>
                  <a:lnTo>
                    <a:pt x="5987" y="394136"/>
                  </a:lnTo>
                  <a:lnTo>
                    <a:pt x="10656" y="404799"/>
                  </a:lnTo>
                  <a:lnTo>
                    <a:pt x="17072" y="413836"/>
                  </a:lnTo>
                  <a:lnTo>
                    <a:pt x="25269" y="420908"/>
                  </a:lnTo>
                  <a:lnTo>
                    <a:pt x="34688" y="425827"/>
                  </a:lnTo>
                  <a:lnTo>
                    <a:pt x="44388" y="428313"/>
                  </a:lnTo>
                  <a:lnTo>
                    <a:pt x="53796" y="428464"/>
                  </a:lnTo>
                  <a:lnTo>
                    <a:pt x="62720" y="426652"/>
                  </a:lnTo>
                  <a:lnTo>
                    <a:pt x="71167" y="423318"/>
                  </a:lnTo>
                  <a:lnTo>
                    <a:pt x="79211" y="418852"/>
                  </a:lnTo>
                  <a:lnTo>
                    <a:pt x="86782" y="413248"/>
                  </a:lnTo>
                  <a:lnTo>
                    <a:pt x="93655" y="406132"/>
                  </a:lnTo>
                  <a:lnTo>
                    <a:pt x="99765" y="397419"/>
                  </a:lnTo>
                  <a:lnTo>
                    <a:pt x="105193" y="387297"/>
                  </a:lnTo>
                  <a:lnTo>
                    <a:pt x="110074" y="376053"/>
                  </a:lnTo>
                  <a:lnTo>
                    <a:pt x="114545" y="363973"/>
                  </a:lnTo>
                  <a:lnTo>
                    <a:pt x="118716" y="351456"/>
                  </a:lnTo>
                  <a:lnTo>
                    <a:pt x="122678" y="338987"/>
                  </a:lnTo>
                  <a:lnTo>
                    <a:pt x="126490" y="326818"/>
                  </a:lnTo>
                  <a:lnTo>
                    <a:pt x="130035" y="314682"/>
                  </a:lnTo>
                  <a:lnTo>
                    <a:pt x="133036" y="301927"/>
                  </a:lnTo>
                  <a:lnTo>
                    <a:pt x="135387" y="288225"/>
                  </a:lnTo>
                  <a:lnTo>
                    <a:pt x="137133" y="273409"/>
                  </a:lnTo>
                  <a:lnTo>
                    <a:pt x="138389" y="257320"/>
                  </a:lnTo>
                  <a:lnTo>
                    <a:pt x="139271" y="240008"/>
                  </a:lnTo>
                  <a:lnTo>
                    <a:pt x="139880" y="221669"/>
                  </a:lnTo>
                  <a:lnTo>
                    <a:pt x="140298" y="202535"/>
                  </a:lnTo>
                  <a:lnTo>
                    <a:pt x="140576" y="182819"/>
                  </a:lnTo>
                  <a:lnTo>
                    <a:pt x="140596" y="162854"/>
                  </a:lnTo>
                  <a:lnTo>
                    <a:pt x="140076" y="143071"/>
                  </a:lnTo>
                  <a:lnTo>
                    <a:pt x="138910" y="123695"/>
                  </a:lnTo>
                  <a:lnTo>
                    <a:pt x="137142" y="104922"/>
                  </a:lnTo>
                  <a:lnTo>
                    <a:pt x="134885" y="87002"/>
                  </a:lnTo>
                  <a:lnTo>
                    <a:pt x="132255" y="69988"/>
                  </a:lnTo>
                  <a:lnTo>
                    <a:pt x="129355" y="53934"/>
                  </a:lnTo>
                  <a:lnTo>
                    <a:pt x="126262" y="38984"/>
                  </a:lnTo>
                  <a:lnTo>
                    <a:pt x="123031" y="25132"/>
                  </a:lnTo>
                  <a:lnTo>
                    <a:pt x="119516" y="13037"/>
                  </a:lnTo>
                  <a:lnTo>
                    <a:pt x="114655" y="4242"/>
                  </a:lnTo>
                  <a:lnTo>
                    <a:pt x="108425" y="0"/>
                  </a:lnTo>
                  <a:lnTo>
                    <a:pt x="102835" y="824"/>
                  </a:lnTo>
                  <a:lnTo>
                    <a:pt x="98530" y="6141"/>
                  </a:lnTo>
                  <a:lnTo>
                    <a:pt x="95412" y="14838"/>
                  </a:lnTo>
                  <a:lnTo>
                    <a:pt x="93221" y="25694"/>
                  </a:lnTo>
                  <a:lnTo>
                    <a:pt x="91701" y="37828"/>
                  </a:lnTo>
                  <a:lnTo>
                    <a:pt x="90492" y="50544"/>
                  </a:lnTo>
                  <a:lnTo>
                    <a:pt x="89139" y="63227"/>
                  </a:lnTo>
                  <a:lnTo>
                    <a:pt x="87420" y="75571"/>
                  </a:lnTo>
                  <a:lnTo>
                    <a:pt x="85620" y="87504"/>
                  </a:lnTo>
                  <a:lnTo>
                    <a:pt x="84406" y="99067"/>
                  </a:lnTo>
                  <a:lnTo>
                    <a:pt x="84108" y="110347"/>
                  </a:lnTo>
                  <a:lnTo>
                    <a:pt x="84571" y="121909"/>
                  </a:lnTo>
                  <a:lnTo>
                    <a:pt x="85348" y="134739"/>
                  </a:lnTo>
                  <a:lnTo>
                    <a:pt x="86133" y="149256"/>
                  </a:lnTo>
                  <a:lnTo>
                    <a:pt x="86966" y="164907"/>
                  </a:lnTo>
                  <a:lnTo>
                    <a:pt x="88124" y="180492"/>
                  </a:lnTo>
                  <a:lnTo>
                    <a:pt x="89752" y="195303"/>
                  </a:lnTo>
                  <a:lnTo>
                    <a:pt x="91844" y="209161"/>
                  </a:lnTo>
                  <a:lnTo>
                    <a:pt x="94326" y="222147"/>
                  </a:lnTo>
                  <a:lnTo>
                    <a:pt x="97115" y="234441"/>
                  </a:lnTo>
                  <a:lnTo>
                    <a:pt x="100294" y="246545"/>
                  </a:lnTo>
                  <a:lnTo>
                    <a:pt x="104106" y="259219"/>
                  </a:lnTo>
                  <a:lnTo>
                    <a:pt x="108633" y="272829"/>
                  </a:lnTo>
                  <a:lnTo>
                    <a:pt x="113809" y="287230"/>
                  </a:lnTo>
                  <a:lnTo>
                    <a:pt x="119509" y="301969"/>
                  </a:lnTo>
                  <a:lnTo>
                    <a:pt x="125597" y="316731"/>
                  </a:lnTo>
                  <a:lnTo>
                    <a:pt x="131803" y="331217"/>
                  </a:lnTo>
                  <a:lnTo>
                    <a:pt x="137736" y="345091"/>
                  </a:lnTo>
                  <a:lnTo>
                    <a:pt x="143200" y="358218"/>
                  </a:lnTo>
                  <a:lnTo>
                    <a:pt x="148036" y="370208"/>
                  </a:lnTo>
                  <a:lnTo>
                    <a:pt x="152501" y="381487"/>
                  </a:lnTo>
                  <a:lnTo>
                    <a:pt x="156988" y="393045"/>
                  </a:lnTo>
                  <a:lnTo>
                    <a:pt x="162222" y="406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61658" y="676982"/>
              <a:ext cx="278350" cy="149193"/>
            </a:xfrm>
            <a:custGeom>
              <a:avLst/>
              <a:gdLst/>
              <a:ahLst/>
              <a:cxnLst/>
              <a:rect l="0" t="0" r="0" b="0"/>
              <a:pathLst>
                <a:path w="278350" h="149193">
                  <a:moveTo>
                    <a:pt x="4607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6" y="49817"/>
                  </a:lnTo>
                  <a:lnTo>
                    <a:pt x="4215" y="61022"/>
                  </a:lnTo>
                  <a:lnTo>
                    <a:pt x="6725" y="72134"/>
                  </a:lnTo>
                  <a:lnTo>
                    <a:pt x="9548" y="83119"/>
                  </a:lnTo>
                  <a:lnTo>
                    <a:pt x="12594" y="93980"/>
                  </a:lnTo>
                  <a:lnTo>
                    <a:pt x="15959" y="104577"/>
                  </a:lnTo>
                  <a:lnTo>
                    <a:pt x="19904" y="114626"/>
                  </a:lnTo>
                  <a:lnTo>
                    <a:pt x="24533" y="124009"/>
                  </a:lnTo>
                  <a:lnTo>
                    <a:pt x="30117" y="132446"/>
                  </a:lnTo>
                  <a:lnTo>
                    <a:pt x="37157" y="139435"/>
                  </a:lnTo>
                  <a:lnTo>
                    <a:pt x="45771" y="144824"/>
                  </a:lnTo>
                  <a:lnTo>
                    <a:pt x="55303" y="148290"/>
                  </a:lnTo>
                  <a:lnTo>
                    <a:pt x="64546" y="149192"/>
                  </a:lnTo>
                  <a:lnTo>
                    <a:pt x="72828" y="147426"/>
                  </a:lnTo>
                  <a:lnTo>
                    <a:pt x="80013" y="143325"/>
                  </a:lnTo>
                  <a:lnTo>
                    <a:pt x="86220" y="137376"/>
                  </a:lnTo>
                  <a:lnTo>
                    <a:pt x="91651" y="130046"/>
                  </a:lnTo>
                  <a:lnTo>
                    <a:pt x="96503" y="121723"/>
                  </a:lnTo>
                  <a:lnTo>
                    <a:pt x="100936" y="112699"/>
                  </a:lnTo>
                  <a:lnTo>
                    <a:pt x="105092" y="103225"/>
                  </a:lnTo>
                  <a:lnTo>
                    <a:pt x="109557" y="94646"/>
                  </a:lnTo>
                  <a:lnTo>
                    <a:pt x="115144" y="90236"/>
                  </a:lnTo>
                  <a:lnTo>
                    <a:pt x="121471" y="91306"/>
                  </a:lnTo>
                  <a:lnTo>
                    <a:pt x="127736" y="95851"/>
                  </a:lnTo>
                  <a:lnTo>
                    <a:pt x="133925" y="102306"/>
                  </a:lnTo>
                  <a:lnTo>
                    <a:pt x="140183" y="109606"/>
                  </a:lnTo>
                  <a:lnTo>
                    <a:pt x="146585" y="117160"/>
                  </a:lnTo>
                  <a:lnTo>
                    <a:pt x="153304" y="124547"/>
                  </a:lnTo>
                  <a:lnTo>
                    <a:pt x="160627" y="131368"/>
                  </a:lnTo>
                  <a:lnTo>
                    <a:pt x="168655" y="137470"/>
                  </a:lnTo>
                  <a:lnTo>
                    <a:pt x="177329" y="142570"/>
                  </a:lnTo>
                  <a:lnTo>
                    <a:pt x="186528" y="146175"/>
                  </a:lnTo>
                  <a:lnTo>
                    <a:pt x="196119" y="148143"/>
                  </a:lnTo>
                  <a:lnTo>
                    <a:pt x="205829" y="148160"/>
                  </a:lnTo>
                  <a:lnTo>
                    <a:pt x="215267" y="145595"/>
                  </a:lnTo>
                  <a:lnTo>
                    <a:pt x="224238" y="140348"/>
                  </a:lnTo>
                  <a:lnTo>
                    <a:pt x="232566" y="132757"/>
                  </a:lnTo>
                  <a:lnTo>
                    <a:pt x="240012" y="123312"/>
                  </a:lnTo>
                  <a:lnTo>
                    <a:pt x="246535" y="112481"/>
                  </a:lnTo>
                  <a:lnTo>
                    <a:pt x="252086" y="100654"/>
                  </a:lnTo>
                  <a:lnTo>
                    <a:pt x="256525" y="88125"/>
                  </a:lnTo>
                  <a:lnTo>
                    <a:pt x="259886" y="75120"/>
                  </a:lnTo>
                  <a:lnTo>
                    <a:pt x="262537" y="62013"/>
                  </a:lnTo>
                  <a:lnTo>
                    <a:pt x="265438" y="47852"/>
                  </a:lnTo>
                  <a:lnTo>
                    <a:pt x="269966" y="29159"/>
                  </a:lnTo>
                  <a:lnTo>
                    <a:pt x="2783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24234" y="708567"/>
              <a:ext cx="21059" cy="136872"/>
            </a:xfrm>
            <a:custGeom>
              <a:avLst/>
              <a:gdLst/>
              <a:ahLst/>
              <a:cxnLst/>
              <a:rect l="0" t="0" r="0" b="0"/>
              <a:pathLst>
                <a:path w="21059" h="136872">
                  <a:moveTo>
                    <a:pt x="0" y="0"/>
                  </a:moveTo>
                  <a:lnTo>
                    <a:pt x="2866" y="14602"/>
                  </a:lnTo>
                  <a:lnTo>
                    <a:pt x="5008" y="27873"/>
                  </a:lnTo>
                  <a:lnTo>
                    <a:pt x="6616" y="41075"/>
                  </a:lnTo>
                  <a:lnTo>
                    <a:pt x="7970" y="54416"/>
                  </a:lnTo>
                  <a:lnTo>
                    <a:pt x="9466" y="67925"/>
                  </a:lnTo>
                  <a:lnTo>
                    <a:pt x="11313" y="81560"/>
                  </a:lnTo>
                  <a:lnTo>
                    <a:pt x="13389" y="94683"/>
                  </a:lnTo>
                  <a:lnTo>
                    <a:pt x="15546" y="107364"/>
                  </a:lnTo>
                  <a:lnTo>
                    <a:pt x="17976" y="120717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45292" y="5927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13747" y="571697"/>
              <a:ext cx="52644" cy="284270"/>
            </a:xfrm>
            <a:custGeom>
              <a:avLst/>
              <a:gdLst/>
              <a:ahLst/>
              <a:cxnLst/>
              <a:rect l="0" t="0" r="0" b="0"/>
              <a:pathLst>
                <a:path w="52644" h="284270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2" y="29850"/>
                  </a:lnTo>
                  <a:lnTo>
                    <a:pt x="11480" y="42517"/>
                  </a:lnTo>
                  <a:lnTo>
                    <a:pt x="13995" y="55997"/>
                  </a:lnTo>
                  <a:lnTo>
                    <a:pt x="16010" y="69864"/>
                  </a:lnTo>
                  <a:lnTo>
                    <a:pt x="17696" y="83727"/>
                  </a:lnTo>
                  <a:lnTo>
                    <a:pt x="19440" y="97170"/>
                  </a:lnTo>
                  <a:lnTo>
                    <a:pt x="21466" y="110032"/>
                  </a:lnTo>
                  <a:lnTo>
                    <a:pt x="23828" y="122819"/>
                  </a:lnTo>
                  <a:lnTo>
                    <a:pt x="26492" y="136549"/>
                  </a:lnTo>
                  <a:lnTo>
                    <a:pt x="29399" y="151714"/>
                  </a:lnTo>
                  <a:lnTo>
                    <a:pt x="32487" y="167988"/>
                  </a:lnTo>
                  <a:lnTo>
                    <a:pt x="35705" y="184531"/>
                  </a:lnTo>
                  <a:lnTo>
                    <a:pt x="39011" y="200798"/>
                  </a:lnTo>
                  <a:lnTo>
                    <a:pt x="42225" y="216390"/>
                  </a:lnTo>
                  <a:lnTo>
                    <a:pt x="45344" y="232631"/>
                  </a:lnTo>
                  <a:lnTo>
                    <a:pt x="48642" y="253174"/>
                  </a:lnTo>
                  <a:lnTo>
                    <a:pt x="5264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440048" y="698039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7182" y="0"/>
                  </a:lnTo>
                  <a:lnTo>
                    <a:pt x="155412" y="0"/>
                  </a:lnTo>
                  <a:lnTo>
                    <a:pt x="142522" y="0"/>
                  </a:lnTo>
                  <a:lnTo>
                    <a:pt x="128674" y="0"/>
                  </a:lnTo>
                  <a:lnTo>
                    <a:pt x="114346" y="0"/>
                  </a:lnTo>
                  <a:lnTo>
                    <a:pt x="99877" y="0"/>
                  </a:lnTo>
                  <a:lnTo>
                    <a:pt x="85427" y="0"/>
                  </a:lnTo>
                  <a:lnTo>
                    <a:pt x="71050" y="0"/>
                  </a:lnTo>
                  <a:lnTo>
                    <a:pt x="56775" y="0"/>
                  </a:lnTo>
                  <a:lnTo>
                    <a:pt x="43192" y="0"/>
                  </a:lnTo>
                  <a:lnTo>
                    <a:pt x="30141" y="0"/>
                  </a:lnTo>
                  <a:lnTo>
                    <a:pt x="164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640089" y="487469"/>
              <a:ext cx="200043" cy="410612"/>
            </a:xfrm>
            <a:custGeom>
              <a:avLst/>
              <a:gdLst/>
              <a:ahLst/>
              <a:cxnLst/>
              <a:rect l="0" t="0" r="0" b="0"/>
              <a:pathLst>
                <a:path w="200043" h="410612">
                  <a:moveTo>
                    <a:pt x="0" y="0"/>
                  </a:moveTo>
                  <a:lnTo>
                    <a:pt x="68" y="14736"/>
                  </a:lnTo>
                  <a:lnTo>
                    <a:pt x="707" y="29287"/>
                  </a:lnTo>
                  <a:lnTo>
                    <a:pt x="2004" y="45082"/>
                  </a:lnTo>
                  <a:lnTo>
                    <a:pt x="3864" y="62143"/>
                  </a:lnTo>
                  <a:lnTo>
                    <a:pt x="6181" y="80284"/>
                  </a:lnTo>
                  <a:lnTo>
                    <a:pt x="8842" y="99271"/>
                  </a:lnTo>
                  <a:lnTo>
                    <a:pt x="11593" y="118884"/>
                  </a:lnTo>
                  <a:lnTo>
                    <a:pt x="14052" y="138948"/>
                  </a:lnTo>
                  <a:lnTo>
                    <a:pt x="16039" y="159314"/>
                  </a:lnTo>
                  <a:lnTo>
                    <a:pt x="17710" y="179393"/>
                  </a:lnTo>
                  <a:lnTo>
                    <a:pt x="19446" y="198195"/>
                  </a:lnTo>
                  <a:lnTo>
                    <a:pt x="21469" y="215284"/>
                  </a:lnTo>
                  <a:lnTo>
                    <a:pt x="23830" y="230724"/>
                  </a:lnTo>
                  <a:lnTo>
                    <a:pt x="26494" y="244798"/>
                  </a:lnTo>
                  <a:lnTo>
                    <a:pt x="29399" y="257834"/>
                  </a:lnTo>
                  <a:lnTo>
                    <a:pt x="32487" y="270439"/>
                  </a:lnTo>
                  <a:lnTo>
                    <a:pt x="35706" y="283452"/>
                  </a:lnTo>
                  <a:lnTo>
                    <a:pt x="39012" y="297289"/>
                  </a:lnTo>
                  <a:lnTo>
                    <a:pt x="42214" y="311842"/>
                  </a:lnTo>
                  <a:lnTo>
                    <a:pt x="44984" y="326684"/>
                  </a:lnTo>
                  <a:lnTo>
                    <a:pt x="47154" y="341422"/>
                  </a:lnTo>
                  <a:lnTo>
                    <a:pt x="47904" y="352549"/>
                  </a:lnTo>
                  <a:lnTo>
                    <a:pt x="46937" y="355877"/>
                  </a:lnTo>
                  <a:lnTo>
                    <a:pt x="45651" y="352863"/>
                  </a:lnTo>
                  <a:lnTo>
                    <a:pt x="44591" y="345561"/>
                  </a:lnTo>
                  <a:lnTo>
                    <a:pt x="43814" y="335222"/>
                  </a:lnTo>
                  <a:lnTo>
                    <a:pt x="43274" y="322704"/>
                  </a:lnTo>
                  <a:lnTo>
                    <a:pt x="43073" y="308960"/>
                  </a:lnTo>
                  <a:lnTo>
                    <a:pt x="43465" y="295070"/>
                  </a:lnTo>
                  <a:lnTo>
                    <a:pt x="44555" y="281636"/>
                  </a:lnTo>
                  <a:lnTo>
                    <a:pt x="46610" y="268994"/>
                  </a:lnTo>
                  <a:lnTo>
                    <a:pt x="50125" y="257417"/>
                  </a:lnTo>
                  <a:lnTo>
                    <a:pt x="55231" y="246941"/>
                  </a:lnTo>
                  <a:lnTo>
                    <a:pt x="61592" y="238075"/>
                  </a:lnTo>
                  <a:lnTo>
                    <a:pt x="68618" y="231845"/>
                  </a:lnTo>
                  <a:lnTo>
                    <a:pt x="75894" y="228586"/>
                  </a:lnTo>
                  <a:lnTo>
                    <a:pt x="83219" y="228176"/>
                  </a:lnTo>
                  <a:lnTo>
                    <a:pt x="90508" y="230401"/>
                  </a:lnTo>
                  <a:lnTo>
                    <a:pt x="97741" y="234854"/>
                  </a:lnTo>
                  <a:lnTo>
                    <a:pt x="104919" y="240891"/>
                  </a:lnTo>
                  <a:lnTo>
                    <a:pt x="112052" y="247757"/>
                  </a:lnTo>
                  <a:lnTo>
                    <a:pt x="119151" y="254964"/>
                  </a:lnTo>
                  <a:lnTo>
                    <a:pt x="126226" y="262595"/>
                  </a:lnTo>
                  <a:lnTo>
                    <a:pt x="133283" y="271162"/>
                  </a:lnTo>
                  <a:lnTo>
                    <a:pt x="140327" y="280896"/>
                  </a:lnTo>
                  <a:lnTo>
                    <a:pt x="147364" y="291894"/>
                  </a:lnTo>
                  <a:lnTo>
                    <a:pt x="154395" y="304266"/>
                  </a:lnTo>
                  <a:lnTo>
                    <a:pt x="161418" y="317920"/>
                  </a:lnTo>
                  <a:lnTo>
                    <a:pt x="168269" y="332311"/>
                  </a:lnTo>
                  <a:lnTo>
                    <a:pt x="174642" y="346576"/>
                  </a:lnTo>
                  <a:lnTo>
                    <a:pt x="180405" y="360225"/>
                  </a:lnTo>
                  <a:lnTo>
                    <a:pt x="185443" y="372699"/>
                  </a:lnTo>
                  <a:lnTo>
                    <a:pt x="190068" y="384421"/>
                  </a:lnTo>
                  <a:lnTo>
                    <a:pt x="194683" y="396415"/>
                  </a:lnTo>
                  <a:lnTo>
                    <a:pt x="20004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78939" y="1287635"/>
            <a:ext cx="2251661" cy="631711"/>
            <a:chOff x="678939" y="1287635"/>
            <a:chExt cx="2251661" cy="631711"/>
          </a:xfrm>
        </p:grpSpPr>
        <p:sp>
          <p:nvSpPr>
            <p:cNvPr id="50" name="Freeform 49"/>
            <p:cNvSpPr/>
            <p:nvPr/>
          </p:nvSpPr>
          <p:spPr>
            <a:xfrm>
              <a:off x="678939" y="1287635"/>
              <a:ext cx="22457" cy="515897"/>
            </a:xfrm>
            <a:custGeom>
              <a:avLst/>
              <a:gdLst/>
              <a:ahLst/>
              <a:cxnLst/>
              <a:rect l="0" t="0" r="0" b="0"/>
              <a:pathLst>
                <a:path w="22457" h="515897">
                  <a:moveTo>
                    <a:pt x="11927" y="0"/>
                  </a:moveTo>
                  <a:lnTo>
                    <a:pt x="6261" y="11735"/>
                  </a:lnTo>
                  <a:lnTo>
                    <a:pt x="2617" y="22864"/>
                  </a:lnTo>
                  <a:lnTo>
                    <a:pt x="703" y="34467"/>
                  </a:lnTo>
                  <a:lnTo>
                    <a:pt x="29" y="46801"/>
                  </a:lnTo>
                  <a:lnTo>
                    <a:pt x="0" y="60109"/>
                  </a:lnTo>
                  <a:lnTo>
                    <a:pt x="218" y="74414"/>
                  </a:lnTo>
                  <a:lnTo>
                    <a:pt x="487" y="89419"/>
                  </a:lnTo>
                  <a:lnTo>
                    <a:pt x="730" y="104632"/>
                  </a:lnTo>
                  <a:lnTo>
                    <a:pt x="922" y="119764"/>
                  </a:lnTo>
                  <a:lnTo>
                    <a:pt x="1066" y="135194"/>
                  </a:lnTo>
                  <a:lnTo>
                    <a:pt x="1170" y="151837"/>
                  </a:lnTo>
                  <a:lnTo>
                    <a:pt x="1242" y="170108"/>
                  </a:lnTo>
                  <a:lnTo>
                    <a:pt x="1293" y="189788"/>
                  </a:lnTo>
                  <a:lnTo>
                    <a:pt x="1327" y="210303"/>
                  </a:lnTo>
                  <a:lnTo>
                    <a:pt x="1351" y="231217"/>
                  </a:lnTo>
                  <a:lnTo>
                    <a:pt x="1367" y="252294"/>
                  </a:lnTo>
                  <a:lnTo>
                    <a:pt x="1377" y="273423"/>
                  </a:lnTo>
                  <a:lnTo>
                    <a:pt x="1389" y="294544"/>
                  </a:lnTo>
                  <a:lnTo>
                    <a:pt x="1567" y="315148"/>
                  </a:lnTo>
                  <a:lnTo>
                    <a:pt x="2218" y="334311"/>
                  </a:lnTo>
                  <a:lnTo>
                    <a:pt x="3469" y="351651"/>
                  </a:lnTo>
                  <a:lnTo>
                    <a:pt x="5123" y="367431"/>
                  </a:lnTo>
                  <a:lnTo>
                    <a:pt x="6772" y="382265"/>
                  </a:lnTo>
                  <a:lnTo>
                    <a:pt x="8180" y="396621"/>
                  </a:lnTo>
                  <a:lnTo>
                    <a:pt x="9446" y="410757"/>
                  </a:lnTo>
                  <a:lnTo>
                    <a:pt x="10903" y="424803"/>
                  </a:lnTo>
                  <a:lnTo>
                    <a:pt x="12730" y="438809"/>
                  </a:lnTo>
                  <a:lnTo>
                    <a:pt x="14797" y="452578"/>
                  </a:lnTo>
                  <a:lnTo>
                    <a:pt x="16948" y="467250"/>
                  </a:lnTo>
                  <a:lnTo>
                    <a:pt x="19374" y="486352"/>
                  </a:lnTo>
                  <a:lnTo>
                    <a:pt x="22456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9322" y="166666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8" y="46446"/>
                  </a:lnTo>
                  <a:lnTo>
                    <a:pt x="826" y="58457"/>
                  </a:lnTo>
                  <a:lnTo>
                    <a:pt x="2075" y="70260"/>
                  </a:lnTo>
                  <a:lnTo>
                    <a:pt x="3736" y="81912"/>
                  </a:lnTo>
                  <a:lnTo>
                    <a:pt x="5563" y="95141"/>
                  </a:lnTo>
                  <a:lnTo>
                    <a:pt x="7717" y="11446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9322" y="15719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75136" y="1608270"/>
              <a:ext cx="136871" cy="153148"/>
            </a:xfrm>
            <a:custGeom>
              <a:avLst/>
              <a:gdLst/>
              <a:ahLst/>
              <a:cxnLst/>
              <a:rect l="0" t="0" r="0" b="0"/>
              <a:pathLst>
                <a:path w="136871" h="153148">
                  <a:moveTo>
                    <a:pt x="0" y="58391"/>
                  </a:moveTo>
                  <a:lnTo>
                    <a:pt x="67" y="72926"/>
                  </a:lnTo>
                  <a:lnTo>
                    <a:pt x="707" y="85556"/>
                  </a:lnTo>
                  <a:lnTo>
                    <a:pt x="2004" y="97461"/>
                  </a:lnTo>
                  <a:lnTo>
                    <a:pt x="3863" y="108943"/>
                  </a:lnTo>
                  <a:lnTo>
                    <a:pt x="6180" y="120135"/>
                  </a:lnTo>
                  <a:lnTo>
                    <a:pt x="8829" y="131052"/>
                  </a:lnTo>
                  <a:lnTo>
                    <a:pt x="11116" y="139283"/>
                  </a:lnTo>
                  <a:lnTo>
                    <a:pt x="12225" y="141577"/>
                  </a:lnTo>
                  <a:lnTo>
                    <a:pt x="12425" y="138594"/>
                  </a:lnTo>
                  <a:lnTo>
                    <a:pt x="12198" y="131874"/>
                  </a:lnTo>
                  <a:lnTo>
                    <a:pt x="11848" y="122660"/>
                  </a:lnTo>
                  <a:lnTo>
                    <a:pt x="11511" y="111802"/>
                  </a:lnTo>
                  <a:lnTo>
                    <a:pt x="11239" y="99871"/>
                  </a:lnTo>
                  <a:lnTo>
                    <a:pt x="11202" y="87398"/>
                  </a:lnTo>
                  <a:lnTo>
                    <a:pt x="11697" y="74931"/>
                  </a:lnTo>
                  <a:lnTo>
                    <a:pt x="12842" y="62760"/>
                  </a:lnTo>
                  <a:lnTo>
                    <a:pt x="14592" y="50955"/>
                  </a:lnTo>
                  <a:lnTo>
                    <a:pt x="16837" y="39484"/>
                  </a:lnTo>
                  <a:lnTo>
                    <a:pt x="19467" y="28301"/>
                  </a:lnTo>
                  <a:lnTo>
                    <a:pt x="22707" y="17993"/>
                  </a:lnTo>
                  <a:lnTo>
                    <a:pt x="27092" y="9733"/>
                  </a:lnTo>
                  <a:lnTo>
                    <a:pt x="32817" y="4000"/>
                  </a:lnTo>
                  <a:lnTo>
                    <a:pt x="39612" y="796"/>
                  </a:lnTo>
                  <a:lnTo>
                    <a:pt x="46936" y="0"/>
                  </a:lnTo>
                  <a:lnTo>
                    <a:pt x="54416" y="1285"/>
                  </a:lnTo>
                  <a:lnTo>
                    <a:pt x="61878" y="4382"/>
                  </a:lnTo>
                  <a:lnTo>
                    <a:pt x="69261" y="9185"/>
                  </a:lnTo>
                  <a:lnTo>
                    <a:pt x="76552" y="15482"/>
                  </a:lnTo>
                  <a:lnTo>
                    <a:pt x="83599" y="22977"/>
                  </a:lnTo>
                  <a:lnTo>
                    <a:pt x="90112" y="31376"/>
                  </a:lnTo>
                  <a:lnTo>
                    <a:pt x="95977" y="40432"/>
                  </a:lnTo>
                  <a:lnTo>
                    <a:pt x="101238" y="49953"/>
                  </a:lnTo>
                  <a:lnTo>
                    <a:pt x="106007" y="59797"/>
                  </a:lnTo>
                  <a:lnTo>
                    <a:pt x="110397" y="69867"/>
                  </a:lnTo>
                  <a:lnTo>
                    <a:pt x="114346" y="80257"/>
                  </a:lnTo>
                  <a:lnTo>
                    <a:pt x="117627" y="91225"/>
                  </a:lnTo>
                  <a:lnTo>
                    <a:pt x="120172" y="102848"/>
                  </a:lnTo>
                  <a:lnTo>
                    <a:pt x="122255" y="114462"/>
                  </a:lnTo>
                  <a:lnTo>
                    <a:pt x="124705" y="125890"/>
                  </a:lnTo>
                  <a:lnTo>
                    <a:pt x="128857" y="138138"/>
                  </a:lnTo>
                  <a:lnTo>
                    <a:pt x="136870" y="153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22535" y="1615413"/>
              <a:ext cx="136871" cy="155232"/>
            </a:xfrm>
            <a:custGeom>
              <a:avLst/>
              <a:gdLst/>
              <a:ahLst/>
              <a:cxnLst/>
              <a:rect l="0" t="0" r="0" b="0"/>
              <a:pathLst>
                <a:path w="136871" h="155232">
                  <a:moveTo>
                    <a:pt x="0" y="114419"/>
                  </a:moveTo>
                  <a:lnTo>
                    <a:pt x="6001" y="105818"/>
                  </a:lnTo>
                  <a:lnTo>
                    <a:pt x="12846" y="99392"/>
                  </a:lnTo>
                  <a:lnTo>
                    <a:pt x="21239" y="94579"/>
                  </a:lnTo>
                  <a:lnTo>
                    <a:pt x="31039" y="90864"/>
                  </a:lnTo>
                  <a:lnTo>
                    <a:pt x="42001" y="87670"/>
                  </a:lnTo>
                  <a:lnTo>
                    <a:pt x="53853" y="84620"/>
                  </a:lnTo>
                  <a:lnTo>
                    <a:pt x="66031" y="81379"/>
                  </a:lnTo>
                  <a:lnTo>
                    <a:pt x="77731" y="77581"/>
                  </a:lnTo>
                  <a:lnTo>
                    <a:pt x="88548" y="73087"/>
                  </a:lnTo>
                  <a:lnTo>
                    <a:pt x="98282" y="67778"/>
                  </a:lnTo>
                  <a:lnTo>
                    <a:pt x="106754" y="61464"/>
                  </a:lnTo>
                  <a:lnTo>
                    <a:pt x="113995" y="54148"/>
                  </a:lnTo>
                  <a:lnTo>
                    <a:pt x="119707" y="46134"/>
                  </a:lnTo>
                  <a:lnTo>
                    <a:pt x="123196" y="37917"/>
                  </a:lnTo>
                  <a:lnTo>
                    <a:pt x="124280" y="29807"/>
                  </a:lnTo>
                  <a:lnTo>
                    <a:pt x="123060" y="22075"/>
                  </a:lnTo>
                  <a:lnTo>
                    <a:pt x="119658" y="15035"/>
                  </a:lnTo>
                  <a:lnTo>
                    <a:pt x="114371" y="8799"/>
                  </a:lnTo>
                  <a:lnTo>
                    <a:pt x="107586" y="3782"/>
                  </a:lnTo>
                  <a:lnTo>
                    <a:pt x="99678" y="767"/>
                  </a:lnTo>
                  <a:lnTo>
                    <a:pt x="90963" y="0"/>
                  </a:lnTo>
                  <a:lnTo>
                    <a:pt x="81844" y="1266"/>
                  </a:lnTo>
                  <a:lnTo>
                    <a:pt x="72803" y="4165"/>
                  </a:lnTo>
                  <a:lnTo>
                    <a:pt x="64094" y="8303"/>
                  </a:lnTo>
                  <a:lnTo>
                    <a:pt x="55773" y="13501"/>
                  </a:lnTo>
                  <a:lnTo>
                    <a:pt x="47797" y="19805"/>
                  </a:lnTo>
                  <a:lnTo>
                    <a:pt x="40101" y="27151"/>
                  </a:lnTo>
                  <a:lnTo>
                    <a:pt x="32779" y="35370"/>
                  </a:lnTo>
                  <a:lnTo>
                    <a:pt x="26080" y="44265"/>
                  </a:lnTo>
                  <a:lnTo>
                    <a:pt x="20099" y="53657"/>
                  </a:lnTo>
                  <a:lnTo>
                    <a:pt x="15099" y="63405"/>
                  </a:lnTo>
                  <a:lnTo>
                    <a:pt x="11571" y="73401"/>
                  </a:lnTo>
                  <a:lnTo>
                    <a:pt x="9650" y="83565"/>
                  </a:lnTo>
                  <a:lnTo>
                    <a:pt x="9327" y="93678"/>
                  </a:lnTo>
                  <a:lnTo>
                    <a:pt x="10622" y="103395"/>
                  </a:lnTo>
                  <a:lnTo>
                    <a:pt x="13387" y="112561"/>
                  </a:lnTo>
                  <a:lnTo>
                    <a:pt x="17512" y="121190"/>
                  </a:lnTo>
                  <a:lnTo>
                    <a:pt x="23022" y="129373"/>
                  </a:lnTo>
                  <a:lnTo>
                    <a:pt x="29799" y="137199"/>
                  </a:lnTo>
                  <a:lnTo>
                    <a:pt x="37619" y="144269"/>
                  </a:lnTo>
                  <a:lnTo>
                    <a:pt x="46238" y="149733"/>
                  </a:lnTo>
                  <a:lnTo>
                    <a:pt x="55442" y="153258"/>
                  </a:lnTo>
                  <a:lnTo>
                    <a:pt x="65062" y="154981"/>
                  </a:lnTo>
                  <a:lnTo>
                    <a:pt x="74972" y="155231"/>
                  </a:lnTo>
                  <a:lnTo>
                    <a:pt x="85073" y="154368"/>
                  </a:lnTo>
                  <a:lnTo>
                    <a:pt x="95039" y="152851"/>
                  </a:lnTo>
                  <a:lnTo>
                    <a:pt x="105395" y="151079"/>
                  </a:lnTo>
                  <a:lnTo>
                    <a:pt x="118167" y="148904"/>
                  </a:lnTo>
                  <a:lnTo>
                    <a:pt x="136870" y="146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52208" y="1519715"/>
              <a:ext cx="199404" cy="215904"/>
            </a:xfrm>
            <a:custGeom>
              <a:avLst/>
              <a:gdLst/>
              <a:ahLst/>
              <a:cxnLst/>
              <a:rect l="0" t="0" r="0" b="0"/>
              <a:pathLst>
                <a:path w="199404" h="215904">
                  <a:moveTo>
                    <a:pt x="144109" y="31132"/>
                  </a:moveTo>
                  <a:lnTo>
                    <a:pt x="135308" y="25265"/>
                  </a:lnTo>
                  <a:lnTo>
                    <a:pt x="126961" y="19700"/>
                  </a:lnTo>
                  <a:lnTo>
                    <a:pt x="118263" y="13915"/>
                  </a:lnTo>
                  <a:lnTo>
                    <a:pt x="109142" y="8353"/>
                  </a:lnTo>
                  <a:lnTo>
                    <a:pt x="99647" y="3968"/>
                  </a:lnTo>
                  <a:lnTo>
                    <a:pt x="89850" y="1199"/>
                  </a:lnTo>
                  <a:lnTo>
                    <a:pt x="79663" y="0"/>
                  </a:lnTo>
                  <a:lnTo>
                    <a:pt x="68841" y="107"/>
                  </a:lnTo>
                  <a:lnTo>
                    <a:pt x="57311" y="1226"/>
                  </a:lnTo>
                  <a:lnTo>
                    <a:pt x="45467" y="3418"/>
                  </a:lnTo>
                  <a:lnTo>
                    <a:pt x="34049" y="7082"/>
                  </a:lnTo>
                  <a:lnTo>
                    <a:pt x="23459" y="12322"/>
                  </a:lnTo>
                  <a:lnTo>
                    <a:pt x="14232" y="18957"/>
                  </a:lnTo>
                  <a:lnTo>
                    <a:pt x="7171" y="26706"/>
                  </a:lnTo>
                  <a:lnTo>
                    <a:pt x="2507" y="35285"/>
                  </a:lnTo>
                  <a:lnTo>
                    <a:pt x="156" y="44299"/>
                  </a:lnTo>
                  <a:lnTo>
                    <a:pt x="0" y="53262"/>
                  </a:lnTo>
                  <a:lnTo>
                    <a:pt x="1752" y="61906"/>
                  </a:lnTo>
                  <a:lnTo>
                    <a:pt x="5347" y="69843"/>
                  </a:lnTo>
                  <a:lnTo>
                    <a:pt x="11025" y="76495"/>
                  </a:lnTo>
                  <a:lnTo>
                    <a:pt x="18725" y="81667"/>
                  </a:lnTo>
                  <a:lnTo>
                    <a:pt x="27977" y="85326"/>
                  </a:lnTo>
                  <a:lnTo>
                    <a:pt x="38096" y="87424"/>
                  </a:lnTo>
                  <a:lnTo>
                    <a:pt x="48603" y="88105"/>
                  </a:lnTo>
                  <a:lnTo>
                    <a:pt x="59249" y="87956"/>
                  </a:lnTo>
                  <a:lnTo>
                    <a:pt x="69923" y="87866"/>
                  </a:lnTo>
                  <a:lnTo>
                    <a:pt x="80581" y="88335"/>
                  </a:lnTo>
                  <a:lnTo>
                    <a:pt x="91213" y="89485"/>
                  </a:lnTo>
                  <a:lnTo>
                    <a:pt x="101818" y="91255"/>
                  </a:lnTo>
                  <a:lnTo>
                    <a:pt x="112402" y="93522"/>
                  </a:lnTo>
                  <a:lnTo>
                    <a:pt x="122969" y="96162"/>
                  </a:lnTo>
                  <a:lnTo>
                    <a:pt x="133524" y="99071"/>
                  </a:lnTo>
                  <a:lnTo>
                    <a:pt x="144067" y="102180"/>
                  </a:lnTo>
                  <a:lnTo>
                    <a:pt x="154435" y="105757"/>
                  </a:lnTo>
                  <a:lnTo>
                    <a:pt x="164323" y="110375"/>
                  </a:lnTo>
                  <a:lnTo>
                    <a:pt x="173595" y="116270"/>
                  </a:lnTo>
                  <a:lnTo>
                    <a:pt x="181956" y="123518"/>
                  </a:lnTo>
                  <a:lnTo>
                    <a:pt x="188894" y="132212"/>
                  </a:lnTo>
                  <a:lnTo>
                    <a:pt x="194253" y="142239"/>
                  </a:lnTo>
                  <a:lnTo>
                    <a:pt x="197868" y="153040"/>
                  </a:lnTo>
                  <a:lnTo>
                    <a:pt x="199403" y="163741"/>
                  </a:lnTo>
                  <a:lnTo>
                    <a:pt x="198874" y="173853"/>
                  </a:lnTo>
                  <a:lnTo>
                    <a:pt x="196419" y="183096"/>
                  </a:lnTo>
                  <a:lnTo>
                    <a:pt x="192114" y="191231"/>
                  </a:lnTo>
                  <a:lnTo>
                    <a:pt x="186179" y="198252"/>
                  </a:lnTo>
                  <a:lnTo>
                    <a:pt x="178773" y="204154"/>
                  </a:lnTo>
                  <a:lnTo>
                    <a:pt x="169908" y="208835"/>
                  </a:lnTo>
                  <a:lnTo>
                    <a:pt x="159729" y="212356"/>
                  </a:lnTo>
                  <a:lnTo>
                    <a:pt x="148642" y="214739"/>
                  </a:lnTo>
                  <a:lnTo>
                    <a:pt x="137208" y="215899"/>
                  </a:lnTo>
                  <a:lnTo>
                    <a:pt x="125783" y="215903"/>
                  </a:lnTo>
                  <a:lnTo>
                    <a:pt x="114576" y="214904"/>
                  </a:lnTo>
                  <a:lnTo>
                    <a:pt x="102435" y="212859"/>
                  </a:lnTo>
                  <a:lnTo>
                    <a:pt x="86062" y="208472"/>
                  </a:lnTo>
                  <a:lnTo>
                    <a:pt x="59881" y="1995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01306" y="1581287"/>
              <a:ext cx="137168" cy="149573"/>
            </a:xfrm>
            <a:custGeom>
              <a:avLst/>
              <a:gdLst/>
              <a:ahLst/>
              <a:cxnLst/>
              <a:rect l="0" t="0" r="0" b="0"/>
              <a:pathLst>
                <a:path w="137168" h="149573">
                  <a:moveTo>
                    <a:pt x="296" y="85374"/>
                  </a:moveTo>
                  <a:lnTo>
                    <a:pt x="9164" y="82440"/>
                  </a:lnTo>
                  <a:lnTo>
                    <a:pt x="18152" y="79658"/>
                  </a:lnTo>
                  <a:lnTo>
                    <a:pt x="28142" y="76758"/>
                  </a:lnTo>
                  <a:lnTo>
                    <a:pt x="38950" y="73718"/>
                  </a:lnTo>
                  <a:lnTo>
                    <a:pt x="50113" y="70553"/>
                  </a:lnTo>
                  <a:lnTo>
                    <a:pt x="61309" y="67280"/>
                  </a:lnTo>
                  <a:lnTo>
                    <a:pt x="72076" y="63596"/>
                  </a:lnTo>
                  <a:lnTo>
                    <a:pt x="81764" y="58908"/>
                  </a:lnTo>
                  <a:lnTo>
                    <a:pt x="90109" y="52977"/>
                  </a:lnTo>
                  <a:lnTo>
                    <a:pt x="96710" y="46045"/>
                  </a:lnTo>
                  <a:lnTo>
                    <a:pt x="100869" y="38627"/>
                  </a:lnTo>
                  <a:lnTo>
                    <a:pt x="102438" y="31088"/>
                  </a:lnTo>
                  <a:lnTo>
                    <a:pt x="101560" y="23757"/>
                  </a:lnTo>
                  <a:lnTo>
                    <a:pt x="98396" y="16995"/>
                  </a:lnTo>
                  <a:lnTo>
                    <a:pt x="93271" y="10943"/>
                  </a:lnTo>
                  <a:lnTo>
                    <a:pt x="86597" y="5881"/>
                  </a:lnTo>
                  <a:lnTo>
                    <a:pt x="78764" y="2305"/>
                  </a:lnTo>
                  <a:lnTo>
                    <a:pt x="70095" y="348"/>
                  </a:lnTo>
                  <a:lnTo>
                    <a:pt x="60837" y="0"/>
                  </a:lnTo>
                  <a:lnTo>
                    <a:pt x="51171" y="1278"/>
                  </a:lnTo>
                  <a:lnTo>
                    <a:pt x="41233" y="4030"/>
                  </a:lnTo>
                  <a:lnTo>
                    <a:pt x="31442" y="8147"/>
                  </a:lnTo>
                  <a:lnTo>
                    <a:pt x="22474" y="13651"/>
                  </a:lnTo>
                  <a:lnTo>
                    <a:pt x="14637" y="20429"/>
                  </a:lnTo>
                  <a:lnTo>
                    <a:pt x="8223" y="28419"/>
                  </a:lnTo>
                  <a:lnTo>
                    <a:pt x="3663" y="37685"/>
                  </a:lnTo>
                  <a:lnTo>
                    <a:pt x="1005" y="48136"/>
                  </a:lnTo>
                  <a:lnTo>
                    <a:pt x="0" y="59408"/>
                  </a:lnTo>
                  <a:lnTo>
                    <a:pt x="297" y="70966"/>
                  </a:lnTo>
                  <a:lnTo>
                    <a:pt x="1569" y="82474"/>
                  </a:lnTo>
                  <a:lnTo>
                    <a:pt x="3706" y="93640"/>
                  </a:lnTo>
                  <a:lnTo>
                    <a:pt x="6810" y="104139"/>
                  </a:lnTo>
                  <a:lnTo>
                    <a:pt x="10863" y="113860"/>
                  </a:lnTo>
                  <a:lnTo>
                    <a:pt x="15888" y="122710"/>
                  </a:lnTo>
                  <a:lnTo>
                    <a:pt x="22018" y="130517"/>
                  </a:lnTo>
                  <a:lnTo>
                    <a:pt x="29224" y="137280"/>
                  </a:lnTo>
                  <a:lnTo>
                    <a:pt x="37504" y="142823"/>
                  </a:lnTo>
                  <a:lnTo>
                    <a:pt x="46965" y="146725"/>
                  </a:lnTo>
                  <a:lnTo>
                    <a:pt x="57549" y="148905"/>
                  </a:lnTo>
                  <a:lnTo>
                    <a:pt x="68909" y="149572"/>
                  </a:lnTo>
                  <a:lnTo>
                    <a:pt x="80526" y="149041"/>
                  </a:lnTo>
                  <a:lnTo>
                    <a:pt x="92064" y="147617"/>
                  </a:lnTo>
                  <a:lnTo>
                    <a:pt x="102950" y="145705"/>
                  </a:lnTo>
                  <a:lnTo>
                    <a:pt x="113353" y="143618"/>
                  </a:lnTo>
                  <a:lnTo>
                    <a:pt x="124181" y="141178"/>
                  </a:lnTo>
                  <a:lnTo>
                    <a:pt x="137167" y="138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43716" y="1550159"/>
              <a:ext cx="253887" cy="369187"/>
            </a:xfrm>
            <a:custGeom>
              <a:avLst/>
              <a:gdLst/>
              <a:ahLst/>
              <a:cxnLst/>
              <a:rect l="0" t="0" r="0" b="0"/>
              <a:pathLst>
                <a:path w="253887" h="369187">
                  <a:moveTo>
                    <a:pt x="231627" y="127030"/>
                  </a:moveTo>
                  <a:lnTo>
                    <a:pt x="234427" y="118162"/>
                  </a:lnTo>
                  <a:lnTo>
                    <a:pt x="235929" y="109175"/>
                  </a:lnTo>
                  <a:lnTo>
                    <a:pt x="236235" y="99184"/>
                  </a:lnTo>
                  <a:lnTo>
                    <a:pt x="235556" y="88377"/>
                  </a:lnTo>
                  <a:lnTo>
                    <a:pt x="234088" y="77213"/>
                  </a:lnTo>
                  <a:lnTo>
                    <a:pt x="232015" y="66013"/>
                  </a:lnTo>
                  <a:lnTo>
                    <a:pt x="229332" y="55073"/>
                  </a:lnTo>
                  <a:lnTo>
                    <a:pt x="225861" y="44737"/>
                  </a:lnTo>
                  <a:lnTo>
                    <a:pt x="221561" y="35129"/>
                  </a:lnTo>
                  <a:lnTo>
                    <a:pt x="216370" y="26358"/>
                  </a:lnTo>
                  <a:lnTo>
                    <a:pt x="210129" y="18605"/>
                  </a:lnTo>
                  <a:lnTo>
                    <a:pt x="202853" y="11878"/>
                  </a:lnTo>
                  <a:lnTo>
                    <a:pt x="194696" y="6360"/>
                  </a:lnTo>
                  <a:lnTo>
                    <a:pt x="185850" y="2475"/>
                  </a:lnTo>
                  <a:lnTo>
                    <a:pt x="176498" y="315"/>
                  </a:lnTo>
                  <a:lnTo>
                    <a:pt x="166949" y="0"/>
                  </a:lnTo>
                  <a:lnTo>
                    <a:pt x="157618" y="1834"/>
                  </a:lnTo>
                  <a:lnTo>
                    <a:pt x="148720" y="5772"/>
                  </a:lnTo>
                  <a:lnTo>
                    <a:pt x="140441" y="11500"/>
                  </a:lnTo>
                  <a:lnTo>
                    <a:pt x="133027" y="18624"/>
                  </a:lnTo>
                  <a:lnTo>
                    <a:pt x="126530" y="26787"/>
                  </a:lnTo>
                  <a:lnTo>
                    <a:pt x="121167" y="35857"/>
                  </a:lnTo>
                  <a:lnTo>
                    <a:pt x="117387" y="45923"/>
                  </a:lnTo>
                  <a:lnTo>
                    <a:pt x="115289" y="56947"/>
                  </a:lnTo>
                  <a:lnTo>
                    <a:pt x="114676" y="68620"/>
                  </a:lnTo>
                  <a:lnTo>
                    <a:pt x="115244" y="80455"/>
                  </a:lnTo>
                  <a:lnTo>
                    <a:pt x="116706" y="92148"/>
                  </a:lnTo>
                  <a:lnTo>
                    <a:pt x="119143" y="103270"/>
                  </a:lnTo>
                  <a:lnTo>
                    <a:pt x="122980" y="113207"/>
                  </a:lnTo>
                  <a:lnTo>
                    <a:pt x="128339" y="121729"/>
                  </a:lnTo>
                  <a:lnTo>
                    <a:pt x="135055" y="128620"/>
                  </a:lnTo>
                  <a:lnTo>
                    <a:pt x="142859" y="133508"/>
                  </a:lnTo>
                  <a:lnTo>
                    <a:pt x="151476" y="136384"/>
                  </a:lnTo>
                  <a:lnTo>
                    <a:pt x="160514" y="137368"/>
                  </a:lnTo>
                  <a:lnTo>
                    <a:pt x="169495" y="136525"/>
                  </a:lnTo>
                  <a:lnTo>
                    <a:pt x="178155" y="134068"/>
                  </a:lnTo>
                  <a:lnTo>
                    <a:pt x="186272" y="130151"/>
                  </a:lnTo>
                  <a:lnTo>
                    <a:pt x="193578" y="124781"/>
                  </a:lnTo>
                  <a:lnTo>
                    <a:pt x="200027" y="118157"/>
                  </a:lnTo>
                  <a:lnTo>
                    <a:pt x="206262" y="112613"/>
                  </a:lnTo>
                  <a:lnTo>
                    <a:pt x="212542" y="111577"/>
                  </a:lnTo>
                  <a:lnTo>
                    <a:pt x="217878" y="115271"/>
                  </a:lnTo>
                  <a:lnTo>
                    <a:pt x="221971" y="122489"/>
                  </a:lnTo>
                  <a:lnTo>
                    <a:pt x="224956" y="132072"/>
                  </a:lnTo>
                  <a:lnTo>
                    <a:pt x="227238" y="143197"/>
                  </a:lnTo>
                  <a:lnTo>
                    <a:pt x="229351" y="155324"/>
                  </a:lnTo>
                  <a:lnTo>
                    <a:pt x="231610" y="168099"/>
                  </a:lnTo>
                  <a:lnTo>
                    <a:pt x="234121" y="181134"/>
                  </a:lnTo>
                  <a:lnTo>
                    <a:pt x="236880" y="193973"/>
                  </a:lnTo>
                  <a:lnTo>
                    <a:pt x="239849" y="206393"/>
                  </a:lnTo>
                  <a:lnTo>
                    <a:pt x="242978" y="218364"/>
                  </a:lnTo>
                  <a:lnTo>
                    <a:pt x="246223" y="229944"/>
                  </a:lnTo>
                  <a:lnTo>
                    <a:pt x="249537" y="241219"/>
                  </a:lnTo>
                  <a:lnTo>
                    <a:pt x="252405" y="252268"/>
                  </a:lnTo>
                  <a:lnTo>
                    <a:pt x="253886" y="263154"/>
                  </a:lnTo>
                  <a:lnTo>
                    <a:pt x="253580" y="273921"/>
                  </a:lnTo>
                  <a:lnTo>
                    <a:pt x="251575" y="284442"/>
                  </a:lnTo>
                  <a:lnTo>
                    <a:pt x="248170" y="294434"/>
                  </a:lnTo>
                  <a:lnTo>
                    <a:pt x="243690" y="303779"/>
                  </a:lnTo>
                  <a:lnTo>
                    <a:pt x="238260" y="312360"/>
                  </a:lnTo>
                  <a:lnTo>
                    <a:pt x="231801" y="319977"/>
                  </a:lnTo>
                  <a:lnTo>
                    <a:pt x="224345" y="326615"/>
                  </a:lnTo>
                  <a:lnTo>
                    <a:pt x="215883" y="332241"/>
                  </a:lnTo>
                  <a:lnTo>
                    <a:pt x="206293" y="336731"/>
                  </a:lnTo>
                  <a:lnTo>
                    <a:pt x="195617" y="340123"/>
                  </a:lnTo>
                  <a:lnTo>
                    <a:pt x="184022" y="342589"/>
                  </a:lnTo>
                  <a:lnTo>
                    <a:pt x="171715" y="344335"/>
                  </a:lnTo>
                  <a:lnTo>
                    <a:pt x="158881" y="345554"/>
                  </a:lnTo>
                  <a:lnTo>
                    <a:pt x="145671" y="346563"/>
                  </a:lnTo>
                  <a:lnTo>
                    <a:pt x="132197" y="347780"/>
                  </a:lnTo>
                  <a:lnTo>
                    <a:pt x="118541" y="349414"/>
                  </a:lnTo>
                  <a:lnTo>
                    <a:pt x="104761" y="351327"/>
                  </a:lnTo>
                  <a:lnTo>
                    <a:pt x="90896" y="353150"/>
                  </a:lnTo>
                  <a:lnTo>
                    <a:pt x="76984" y="354675"/>
                  </a:lnTo>
                  <a:lnTo>
                    <a:pt x="63263" y="356051"/>
                  </a:lnTo>
                  <a:lnTo>
                    <a:pt x="48621" y="357941"/>
                  </a:lnTo>
                  <a:lnTo>
                    <a:pt x="29536" y="361627"/>
                  </a:lnTo>
                  <a:lnTo>
                    <a:pt x="0" y="3691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59571" y="1525375"/>
              <a:ext cx="368499" cy="149142"/>
            </a:xfrm>
            <a:custGeom>
              <a:avLst/>
              <a:gdLst/>
              <a:ahLst/>
              <a:cxnLst/>
              <a:rect l="0" t="0" r="0" b="0"/>
              <a:pathLst>
                <a:path w="368499" h="149142">
                  <a:moveTo>
                    <a:pt x="0" y="57058"/>
                  </a:moveTo>
                  <a:lnTo>
                    <a:pt x="0" y="71660"/>
                  </a:lnTo>
                  <a:lnTo>
                    <a:pt x="0" y="84931"/>
                  </a:lnTo>
                  <a:lnTo>
                    <a:pt x="5" y="98127"/>
                  </a:lnTo>
                  <a:lnTo>
                    <a:pt x="178" y="111296"/>
                  </a:lnTo>
                  <a:lnTo>
                    <a:pt x="826" y="124156"/>
                  </a:lnTo>
                  <a:lnTo>
                    <a:pt x="2060" y="136489"/>
                  </a:lnTo>
                  <a:lnTo>
                    <a:pt x="3173" y="145893"/>
                  </a:lnTo>
                  <a:lnTo>
                    <a:pt x="3329" y="149141"/>
                  </a:lnTo>
                  <a:lnTo>
                    <a:pt x="2889" y="146797"/>
                  </a:lnTo>
                  <a:lnTo>
                    <a:pt x="2272" y="140468"/>
                  </a:lnTo>
                  <a:lnTo>
                    <a:pt x="1689" y="131485"/>
                  </a:lnTo>
                  <a:lnTo>
                    <a:pt x="1212" y="120768"/>
                  </a:lnTo>
                  <a:lnTo>
                    <a:pt x="855" y="108922"/>
                  </a:lnTo>
                  <a:lnTo>
                    <a:pt x="766" y="96501"/>
                  </a:lnTo>
                  <a:lnTo>
                    <a:pt x="1228" y="84067"/>
                  </a:lnTo>
                  <a:lnTo>
                    <a:pt x="2362" y="71935"/>
                  </a:lnTo>
                  <a:lnTo>
                    <a:pt x="4444" y="60835"/>
                  </a:lnTo>
                  <a:lnTo>
                    <a:pt x="7977" y="51966"/>
                  </a:lnTo>
                  <a:lnTo>
                    <a:pt x="13094" y="45793"/>
                  </a:lnTo>
                  <a:lnTo>
                    <a:pt x="19463" y="42444"/>
                  </a:lnTo>
                  <a:lnTo>
                    <a:pt x="26494" y="42076"/>
                  </a:lnTo>
                  <a:lnTo>
                    <a:pt x="33770" y="44458"/>
                  </a:lnTo>
                  <a:lnTo>
                    <a:pt x="40923" y="49104"/>
                  </a:lnTo>
                  <a:lnTo>
                    <a:pt x="47565" y="55485"/>
                  </a:lnTo>
                  <a:lnTo>
                    <a:pt x="53561" y="63091"/>
                  </a:lnTo>
                  <a:lnTo>
                    <a:pt x="59481" y="69920"/>
                  </a:lnTo>
                  <a:lnTo>
                    <a:pt x="65541" y="72958"/>
                  </a:lnTo>
                  <a:lnTo>
                    <a:pt x="70904" y="71509"/>
                  </a:lnTo>
                  <a:lnTo>
                    <a:pt x="75553" y="66327"/>
                  </a:lnTo>
                  <a:lnTo>
                    <a:pt x="79735" y="58392"/>
                  </a:lnTo>
                  <a:lnTo>
                    <a:pt x="83807" y="48682"/>
                  </a:lnTo>
                  <a:lnTo>
                    <a:pt x="88194" y="38104"/>
                  </a:lnTo>
                  <a:lnTo>
                    <a:pt x="93100" y="27236"/>
                  </a:lnTo>
                  <a:lnTo>
                    <a:pt x="98692" y="17161"/>
                  </a:lnTo>
                  <a:lnTo>
                    <a:pt x="105198" y="9514"/>
                  </a:lnTo>
                  <a:lnTo>
                    <a:pt x="112641" y="4975"/>
                  </a:lnTo>
                  <a:lnTo>
                    <a:pt x="120570" y="3537"/>
                  </a:lnTo>
                  <a:lnTo>
                    <a:pt x="128198" y="4990"/>
                  </a:lnTo>
                  <a:lnTo>
                    <a:pt x="135104" y="8890"/>
                  </a:lnTo>
                  <a:lnTo>
                    <a:pt x="141383" y="14706"/>
                  </a:lnTo>
                  <a:lnTo>
                    <a:pt x="147440" y="21947"/>
                  </a:lnTo>
                  <a:lnTo>
                    <a:pt x="153548" y="30221"/>
                  </a:lnTo>
                  <a:lnTo>
                    <a:pt x="159652" y="39550"/>
                  </a:lnTo>
                  <a:lnTo>
                    <a:pt x="165457" y="50327"/>
                  </a:lnTo>
                  <a:lnTo>
                    <a:pt x="170807" y="62650"/>
                  </a:lnTo>
                  <a:lnTo>
                    <a:pt x="175536" y="76181"/>
                  </a:lnTo>
                  <a:lnTo>
                    <a:pt x="179407" y="90335"/>
                  </a:lnTo>
                  <a:lnTo>
                    <a:pt x="182387" y="104677"/>
                  </a:lnTo>
                  <a:lnTo>
                    <a:pt x="184933" y="117851"/>
                  </a:lnTo>
                  <a:lnTo>
                    <a:pt x="188538" y="127209"/>
                  </a:lnTo>
                  <a:lnTo>
                    <a:pt x="193865" y="131556"/>
                  </a:lnTo>
                  <a:lnTo>
                    <a:pt x="199804" y="131865"/>
                  </a:lnTo>
                  <a:lnTo>
                    <a:pt x="205969" y="129479"/>
                  </a:lnTo>
                  <a:lnTo>
                    <a:pt x="212312" y="125394"/>
                  </a:lnTo>
                  <a:lnTo>
                    <a:pt x="218817" y="120248"/>
                  </a:lnTo>
                  <a:lnTo>
                    <a:pt x="225464" y="114439"/>
                  </a:lnTo>
                  <a:lnTo>
                    <a:pt x="232389" y="108375"/>
                  </a:lnTo>
                  <a:lnTo>
                    <a:pt x="239870" y="102515"/>
                  </a:lnTo>
                  <a:lnTo>
                    <a:pt x="248013" y="97085"/>
                  </a:lnTo>
                  <a:lnTo>
                    <a:pt x="256770" y="92113"/>
                  </a:lnTo>
                  <a:lnTo>
                    <a:pt x="266026" y="87537"/>
                  </a:lnTo>
                  <a:lnTo>
                    <a:pt x="275661" y="83266"/>
                  </a:lnTo>
                  <a:lnTo>
                    <a:pt x="285571" y="79057"/>
                  </a:lnTo>
                  <a:lnTo>
                    <a:pt x="295676" y="74536"/>
                  </a:lnTo>
                  <a:lnTo>
                    <a:pt x="305908" y="69522"/>
                  </a:lnTo>
                  <a:lnTo>
                    <a:pt x="315897" y="63847"/>
                  </a:lnTo>
                  <a:lnTo>
                    <a:pt x="324998" y="57280"/>
                  </a:lnTo>
                  <a:lnTo>
                    <a:pt x="332918" y="49789"/>
                  </a:lnTo>
                  <a:lnTo>
                    <a:pt x="339218" y="41658"/>
                  </a:lnTo>
                  <a:lnTo>
                    <a:pt x="343169" y="33362"/>
                  </a:lnTo>
                  <a:lnTo>
                    <a:pt x="344590" y="25202"/>
                  </a:lnTo>
                  <a:lnTo>
                    <a:pt x="343442" y="17607"/>
                  </a:lnTo>
                  <a:lnTo>
                    <a:pt x="339564" y="11192"/>
                  </a:lnTo>
                  <a:lnTo>
                    <a:pt x="333147" y="6183"/>
                  </a:lnTo>
                  <a:lnTo>
                    <a:pt x="324790" y="2635"/>
                  </a:lnTo>
                  <a:lnTo>
                    <a:pt x="315289" y="613"/>
                  </a:lnTo>
                  <a:lnTo>
                    <a:pt x="305208" y="0"/>
                  </a:lnTo>
                  <a:lnTo>
                    <a:pt x="295021" y="875"/>
                  </a:lnTo>
                  <a:lnTo>
                    <a:pt x="285189" y="3581"/>
                  </a:lnTo>
                  <a:lnTo>
                    <a:pt x="275918" y="8140"/>
                  </a:lnTo>
                  <a:lnTo>
                    <a:pt x="267372" y="14302"/>
                  </a:lnTo>
                  <a:lnTo>
                    <a:pt x="259770" y="21725"/>
                  </a:lnTo>
                  <a:lnTo>
                    <a:pt x="253139" y="30092"/>
                  </a:lnTo>
                  <a:lnTo>
                    <a:pt x="247515" y="39301"/>
                  </a:lnTo>
                  <a:lnTo>
                    <a:pt x="243027" y="49459"/>
                  </a:lnTo>
                  <a:lnTo>
                    <a:pt x="239644" y="60546"/>
                  </a:lnTo>
                  <a:lnTo>
                    <a:pt x="237523" y="72262"/>
                  </a:lnTo>
                  <a:lnTo>
                    <a:pt x="237073" y="84125"/>
                  </a:lnTo>
                  <a:lnTo>
                    <a:pt x="238369" y="95837"/>
                  </a:lnTo>
                  <a:lnTo>
                    <a:pt x="241357" y="106972"/>
                  </a:lnTo>
                  <a:lnTo>
                    <a:pt x="246029" y="116917"/>
                  </a:lnTo>
                  <a:lnTo>
                    <a:pt x="252214" y="125445"/>
                  </a:lnTo>
                  <a:lnTo>
                    <a:pt x="259788" y="132340"/>
                  </a:lnTo>
                  <a:lnTo>
                    <a:pt x="268768" y="137230"/>
                  </a:lnTo>
                  <a:lnTo>
                    <a:pt x="279019" y="140108"/>
                  </a:lnTo>
                  <a:lnTo>
                    <a:pt x="289985" y="141093"/>
                  </a:lnTo>
                  <a:lnTo>
                    <a:pt x="300805" y="140250"/>
                  </a:lnTo>
                  <a:lnTo>
                    <a:pt x="311003" y="137799"/>
                  </a:lnTo>
                  <a:lnTo>
                    <a:pt x="320476" y="134055"/>
                  </a:lnTo>
                  <a:lnTo>
                    <a:pt x="329299" y="129334"/>
                  </a:lnTo>
                  <a:lnTo>
                    <a:pt x="337596" y="123913"/>
                  </a:lnTo>
                  <a:lnTo>
                    <a:pt x="345194" y="118304"/>
                  </a:lnTo>
                  <a:lnTo>
                    <a:pt x="352362" y="112713"/>
                  </a:lnTo>
                  <a:lnTo>
                    <a:pt x="359733" y="106653"/>
                  </a:lnTo>
                  <a:lnTo>
                    <a:pt x="368498" y="99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76867" y="1519774"/>
              <a:ext cx="130187" cy="157416"/>
            </a:xfrm>
            <a:custGeom>
              <a:avLst/>
              <a:gdLst/>
              <a:ahLst/>
              <a:cxnLst/>
              <a:rect l="0" t="0" r="0" b="0"/>
              <a:pathLst>
                <a:path w="130187" h="157416">
                  <a:moveTo>
                    <a:pt x="3844" y="52130"/>
                  </a:moveTo>
                  <a:lnTo>
                    <a:pt x="3911" y="63865"/>
                  </a:lnTo>
                  <a:lnTo>
                    <a:pt x="4551" y="74994"/>
                  </a:lnTo>
                  <a:lnTo>
                    <a:pt x="5820" y="86495"/>
                  </a:lnTo>
                  <a:lnTo>
                    <a:pt x="6632" y="95023"/>
                  </a:lnTo>
                  <a:lnTo>
                    <a:pt x="5855" y="96679"/>
                  </a:lnTo>
                  <a:lnTo>
                    <a:pt x="4054" y="93380"/>
                  </a:lnTo>
                  <a:lnTo>
                    <a:pt x="1994" y="86993"/>
                  </a:lnTo>
                  <a:lnTo>
                    <a:pt x="514" y="78433"/>
                  </a:lnTo>
                  <a:lnTo>
                    <a:pt x="0" y="68269"/>
                  </a:lnTo>
                  <a:lnTo>
                    <a:pt x="468" y="57099"/>
                  </a:lnTo>
                  <a:lnTo>
                    <a:pt x="1770" y="45564"/>
                  </a:lnTo>
                  <a:lnTo>
                    <a:pt x="3731" y="34059"/>
                  </a:lnTo>
                  <a:lnTo>
                    <a:pt x="6675" y="23223"/>
                  </a:lnTo>
                  <a:lnTo>
                    <a:pt x="11384" y="14006"/>
                  </a:lnTo>
                  <a:lnTo>
                    <a:pt x="18137" y="6787"/>
                  </a:lnTo>
                  <a:lnTo>
                    <a:pt x="26433" y="1924"/>
                  </a:lnTo>
                  <a:lnTo>
                    <a:pt x="35304" y="0"/>
                  </a:lnTo>
                  <a:lnTo>
                    <a:pt x="44120" y="1036"/>
                  </a:lnTo>
                  <a:lnTo>
                    <a:pt x="52629" y="4459"/>
                  </a:lnTo>
                  <a:lnTo>
                    <a:pt x="60789" y="9412"/>
                  </a:lnTo>
                  <a:lnTo>
                    <a:pt x="68637" y="15256"/>
                  </a:lnTo>
                  <a:lnTo>
                    <a:pt x="76076" y="21766"/>
                  </a:lnTo>
                  <a:lnTo>
                    <a:pt x="82859" y="29032"/>
                  </a:lnTo>
                  <a:lnTo>
                    <a:pt x="88909" y="37064"/>
                  </a:lnTo>
                  <a:lnTo>
                    <a:pt x="94296" y="45762"/>
                  </a:lnTo>
                  <a:lnTo>
                    <a:pt x="99150" y="54986"/>
                  </a:lnTo>
                  <a:lnTo>
                    <a:pt x="103601" y="64603"/>
                  </a:lnTo>
                  <a:lnTo>
                    <a:pt x="107761" y="74503"/>
                  </a:lnTo>
                  <a:lnTo>
                    <a:pt x="111716" y="84603"/>
                  </a:lnTo>
                  <a:lnTo>
                    <a:pt x="115523" y="94836"/>
                  </a:lnTo>
                  <a:lnTo>
                    <a:pt x="119076" y="105089"/>
                  </a:lnTo>
                  <a:lnTo>
                    <a:pt x="122461" y="116413"/>
                  </a:lnTo>
                  <a:lnTo>
                    <a:pt x="125976" y="132038"/>
                  </a:lnTo>
                  <a:lnTo>
                    <a:pt x="130186" y="157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34026" y="1319220"/>
              <a:ext cx="36199" cy="326385"/>
            </a:xfrm>
            <a:custGeom>
              <a:avLst/>
              <a:gdLst/>
              <a:ahLst/>
              <a:cxnLst/>
              <a:rect l="0" t="0" r="0" b="0"/>
              <a:pathLst>
                <a:path w="36199" h="326385">
                  <a:moveTo>
                    <a:pt x="4612" y="0"/>
                  </a:moveTo>
                  <a:lnTo>
                    <a:pt x="1813" y="14535"/>
                  </a:lnTo>
                  <a:lnTo>
                    <a:pt x="311" y="27166"/>
                  </a:lnTo>
                  <a:lnTo>
                    <a:pt x="0" y="39084"/>
                  </a:lnTo>
                  <a:lnTo>
                    <a:pt x="506" y="51085"/>
                  </a:lnTo>
                  <a:lnTo>
                    <a:pt x="1326" y="64222"/>
                  </a:lnTo>
                  <a:lnTo>
                    <a:pt x="2146" y="78964"/>
                  </a:lnTo>
                  <a:lnTo>
                    <a:pt x="3003" y="95111"/>
                  </a:lnTo>
                  <a:lnTo>
                    <a:pt x="4178" y="112094"/>
                  </a:lnTo>
                  <a:lnTo>
                    <a:pt x="5817" y="129482"/>
                  </a:lnTo>
                  <a:lnTo>
                    <a:pt x="7917" y="147037"/>
                  </a:lnTo>
                  <a:lnTo>
                    <a:pt x="10405" y="164648"/>
                  </a:lnTo>
                  <a:lnTo>
                    <a:pt x="13189" y="182262"/>
                  </a:lnTo>
                  <a:lnTo>
                    <a:pt x="16024" y="199699"/>
                  </a:lnTo>
                  <a:lnTo>
                    <a:pt x="18541" y="216646"/>
                  </a:lnTo>
                  <a:lnTo>
                    <a:pt x="20568" y="232972"/>
                  </a:lnTo>
                  <a:lnTo>
                    <a:pt x="22266" y="248546"/>
                  </a:lnTo>
                  <a:lnTo>
                    <a:pt x="24021" y="263167"/>
                  </a:lnTo>
                  <a:lnTo>
                    <a:pt x="26051" y="276804"/>
                  </a:lnTo>
                  <a:lnTo>
                    <a:pt x="28256" y="289138"/>
                  </a:lnTo>
                  <a:lnTo>
                    <a:pt x="30516" y="300688"/>
                  </a:lnTo>
                  <a:lnTo>
                    <a:pt x="33031" y="312468"/>
                  </a:lnTo>
                  <a:lnTo>
                    <a:pt x="3619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22825" y="1456091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19825" y="0"/>
                  </a:lnTo>
                  <a:lnTo>
                    <a:pt x="208056" y="0"/>
                  </a:lnTo>
                  <a:lnTo>
                    <a:pt x="195165" y="0"/>
                  </a:lnTo>
                  <a:lnTo>
                    <a:pt x="181317" y="0"/>
                  </a:lnTo>
                  <a:lnTo>
                    <a:pt x="166989" y="0"/>
                  </a:lnTo>
                  <a:lnTo>
                    <a:pt x="152520" y="0"/>
                  </a:lnTo>
                  <a:lnTo>
                    <a:pt x="138070" y="0"/>
                  </a:lnTo>
                  <a:lnTo>
                    <a:pt x="123694" y="0"/>
                  </a:lnTo>
                  <a:lnTo>
                    <a:pt x="109399" y="4"/>
                  </a:lnTo>
                  <a:lnTo>
                    <a:pt x="95175" y="177"/>
                  </a:lnTo>
                  <a:lnTo>
                    <a:pt x="81005" y="825"/>
                  </a:lnTo>
                  <a:lnTo>
                    <a:pt x="66889" y="2074"/>
                  </a:lnTo>
                  <a:lnTo>
                    <a:pt x="53228" y="3735"/>
                  </a:lnTo>
                  <a:lnTo>
                    <a:pt x="39377" y="5562"/>
                  </a:lnTo>
                  <a:lnTo>
                    <a:pt x="23001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54452" y="1462016"/>
              <a:ext cx="176148" cy="267817"/>
            </a:xfrm>
            <a:custGeom>
              <a:avLst/>
              <a:gdLst/>
              <a:ahLst/>
              <a:cxnLst/>
              <a:rect l="0" t="0" r="0" b="0"/>
              <a:pathLst>
                <a:path w="176148" h="267817">
                  <a:moveTo>
                    <a:pt x="157927" y="4603"/>
                  </a:moveTo>
                  <a:lnTo>
                    <a:pt x="149126" y="1804"/>
                  </a:lnTo>
                  <a:lnTo>
                    <a:pt x="140780" y="302"/>
                  </a:lnTo>
                  <a:lnTo>
                    <a:pt x="132081" y="0"/>
                  </a:lnTo>
                  <a:lnTo>
                    <a:pt x="122960" y="852"/>
                  </a:lnTo>
                  <a:lnTo>
                    <a:pt x="113465" y="2968"/>
                  </a:lnTo>
                  <a:lnTo>
                    <a:pt x="103678" y="6290"/>
                  </a:lnTo>
                  <a:lnTo>
                    <a:pt x="93836" y="10625"/>
                  </a:lnTo>
                  <a:lnTo>
                    <a:pt x="84311" y="15744"/>
                  </a:lnTo>
                  <a:lnTo>
                    <a:pt x="75277" y="21447"/>
                  </a:lnTo>
                  <a:lnTo>
                    <a:pt x="66739" y="27731"/>
                  </a:lnTo>
                  <a:lnTo>
                    <a:pt x="58618" y="34780"/>
                  </a:lnTo>
                  <a:lnTo>
                    <a:pt x="50833" y="42634"/>
                  </a:lnTo>
                  <a:lnTo>
                    <a:pt x="43792" y="51196"/>
                  </a:lnTo>
                  <a:lnTo>
                    <a:pt x="38346" y="60321"/>
                  </a:lnTo>
                  <a:lnTo>
                    <a:pt x="34843" y="69860"/>
                  </a:lnTo>
                  <a:lnTo>
                    <a:pt x="33475" y="79367"/>
                  </a:lnTo>
                  <a:lnTo>
                    <a:pt x="34527" y="88136"/>
                  </a:lnTo>
                  <a:lnTo>
                    <a:pt x="37909" y="95840"/>
                  </a:lnTo>
                  <a:lnTo>
                    <a:pt x="43417" y="102333"/>
                  </a:lnTo>
                  <a:lnTo>
                    <a:pt x="50918" y="107478"/>
                  </a:lnTo>
                  <a:lnTo>
                    <a:pt x="60139" y="111350"/>
                  </a:lnTo>
                  <a:lnTo>
                    <a:pt x="70563" y="114325"/>
                  </a:lnTo>
                  <a:lnTo>
                    <a:pt x="81543" y="116954"/>
                  </a:lnTo>
                  <a:lnTo>
                    <a:pt x="92664" y="119587"/>
                  </a:lnTo>
                  <a:lnTo>
                    <a:pt x="103738" y="122530"/>
                  </a:lnTo>
                  <a:lnTo>
                    <a:pt x="114707" y="126118"/>
                  </a:lnTo>
                  <a:lnTo>
                    <a:pt x="125563" y="130462"/>
                  </a:lnTo>
                  <a:lnTo>
                    <a:pt x="136158" y="135500"/>
                  </a:lnTo>
                  <a:lnTo>
                    <a:pt x="146208" y="141098"/>
                  </a:lnTo>
                  <a:lnTo>
                    <a:pt x="155587" y="147130"/>
                  </a:lnTo>
                  <a:lnTo>
                    <a:pt x="163852" y="153806"/>
                  </a:lnTo>
                  <a:lnTo>
                    <a:pt x="170194" y="161650"/>
                  </a:lnTo>
                  <a:lnTo>
                    <a:pt x="174334" y="170842"/>
                  </a:lnTo>
                  <a:lnTo>
                    <a:pt x="176147" y="180777"/>
                  </a:lnTo>
                  <a:lnTo>
                    <a:pt x="175402" y="190299"/>
                  </a:lnTo>
                  <a:lnTo>
                    <a:pt x="172233" y="198772"/>
                  </a:lnTo>
                  <a:lnTo>
                    <a:pt x="167039" y="206086"/>
                  </a:lnTo>
                  <a:lnTo>
                    <a:pt x="160283" y="212380"/>
                  </a:lnTo>
                  <a:lnTo>
                    <a:pt x="152375" y="217870"/>
                  </a:lnTo>
                  <a:lnTo>
                    <a:pt x="143646" y="222761"/>
                  </a:lnTo>
                  <a:lnTo>
                    <a:pt x="134343" y="227221"/>
                  </a:lnTo>
                  <a:lnTo>
                    <a:pt x="124640" y="231375"/>
                  </a:lnTo>
                  <a:lnTo>
                    <a:pt x="114499" y="235152"/>
                  </a:lnTo>
                  <a:lnTo>
                    <a:pt x="103698" y="238310"/>
                  </a:lnTo>
                  <a:lnTo>
                    <a:pt x="92173" y="240770"/>
                  </a:lnTo>
                  <a:lnTo>
                    <a:pt x="80161" y="242761"/>
                  </a:lnTo>
                  <a:lnTo>
                    <a:pt x="68097" y="244712"/>
                  </a:lnTo>
                  <a:lnTo>
                    <a:pt x="56251" y="246879"/>
                  </a:lnTo>
                  <a:lnTo>
                    <a:pt x="44957" y="249374"/>
                  </a:lnTo>
                  <a:lnTo>
                    <a:pt x="33492" y="252604"/>
                  </a:lnTo>
                  <a:lnTo>
                    <a:pt x="19734" y="257973"/>
                  </a:lnTo>
                  <a:lnTo>
                    <a:pt x="0" y="267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259820" y="1192878"/>
            <a:ext cx="6338157" cy="571300"/>
            <a:chOff x="3259820" y="1192878"/>
            <a:chExt cx="6338157" cy="571300"/>
          </a:xfrm>
        </p:grpSpPr>
        <p:sp>
          <p:nvSpPr>
            <p:cNvPr id="64" name="Freeform 63"/>
            <p:cNvSpPr/>
            <p:nvPr/>
          </p:nvSpPr>
          <p:spPr>
            <a:xfrm>
              <a:off x="3407218" y="1192878"/>
              <a:ext cx="2" cy="526426"/>
            </a:xfrm>
            <a:custGeom>
              <a:avLst/>
              <a:gdLst/>
              <a:ahLst/>
              <a:cxnLst/>
              <a:rect l="0" t="0" r="0" b="0"/>
              <a:pathLst>
                <a:path w="2" h="526426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59"/>
                  </a:lnTo>
                  <a:lnTo>
                    <a:pt x="0" y="103742"/>
                  </a:lnTo>
                  <a:lnTo>
                    <a:pt x="0" y="120347"/>
                  </a:lnTo>
                  <a:lnTo>
                    <a:pt x="0" y="138581"/>
                  </a:lnTo>
                  <a:lnTo>
                    <a:pt x="0" y="157895"/>
                  </a:lnTo>
                  <a:lnTo>
                    <a:pt x="0" y="177098"/>
                  </a:lnTo>
                  <a:lnTo>
                    <a:pt x="0" y="195509"/>
                  </a:lnTo>
                  <a:lnTo>
                    <a:pt x="0" y="213447"/>
                  </a:lnTo>
                  <a:lnTo>
                    <a:pt x="0" y="231923"/>
                  </a:lnTo>
                  <a:lnTo>
                    <a:pt x="0" y="251502"/>
                  </a:lnTo>
                  <a:lnTo>
                    <a:pt x="0" y="272262"/>
                  </a:lnTo>
                  <a:lnTo>
                    <a:pt x="0" y="294050"/>
                  </a:lnTo>
                  <a:lnTo>
                    <a:pt x="0" y="316634"/>
                  </a:lnTo>
                  <a:lnTo>
                    <a:pt x="0" y="339480"/>
                  </a:lnTo>
                  <a:lnTo>
                    <a:pt x="0" y="361804"/>
                  </a:lnTo>
                  <a:lnTo>
                    <a:pt x="0" y="383215"/>
                  </a:lnTo>
                  <a:lnTo>
                    <a:pt x="0" y="403520"/>
                  </a:lnTo>
                  <a:lnTo>
                    <a:pt x="0" y="422550"/>
                  </a:lnTo>
                  <a:lnTo>
                    <a:pt x="0" y="440344"/>
                  </a:lnTo>
                  <a:lnTo>
                    <a:pt x="0" y="456882"/>
                  </a:lnTo>
                  <a:lnTo>
                    <a:pt x="1" y="473819"/>
                  </a:lnTo>
                  <a:lnTo>
                    <a:pt x="1" y="494882"/>
                  </a:lnTo>
                  <a:lnTo>
                    <a:pt x="1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59820" y="1382391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3130" y="2934"/>
                  </a:lnTo>
                  <a:lnTo>
                    <a:pt x="272641" y="5716"/>
                  </a:lnTo>
                  <a:lnTo>
                    <a:pt x="262330" y="8620"/>
                  </a:lnTo>
                  <a:lnTo>
                    <a:pt x="251683" y="11834"/>
                  </a:lnTo>
                  <a:lnTo>
                    <a:pt x="240043" y="15647"/>
                  </a:lnTo>
                  <a:lnTo>
                    <a:pt x="227152" y="20155"/>
                  </a:lnTo>
                  <a:lnTo>
                    <a:pt x="213245" y="24973"/>
                  </a:lnTo>
                  <a:lnTo>
                    <a:pt x="198842" y="29364"/>
                  </a:lnTo>
                  <a:lnTo>
                    <a:pt x="184299" y="32947"/>
                  </a:lnTo>
                  <a:lnTo>
                    <a:pt x="169620" y="35842"/>
                  </a:lnTo>
                  <a:lnTo>
                    <a:pt x="154553" y="38474"/>
                  </a:lnTo>
                  <a:lnTo>
                    <a:pt x="138979" y="41130"/>
                  </a:lnTo>
                  <a:lnTo>
                    <a:pt x="123080" y="43762"/>
                  </a:lnTo>
                  <a:lnTo>
                    <a:pt x="107247" y="46083"/>
                  </a:lnTo>
                  <a:lnTo>
                    <a:pt x="91709" y="47950"/>
                  </a:lnTo>
                  <a:lnTo>
                    <a:pt x="76680" y="49526"/>
                  </a:lnTo>
                  <a:lnTo>
                    <a:pt x="62435" y="51192"/>
                  </a:lnTo>
                  <a:lnTo>
                    <a:pt x="49053" y="53160"/>
                  </a:lnTo>
                  <a:lnTo>
                    <a:pt x="36891" y="55322"/>
                  </a:lnTo>
                  <a:lnTo>
                    <a:pt x="25478" y="57546"/>
                  </a:lnTo>
                  <a:lnTo>
                    <a:pt x="13809" y="6003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96053" y="1498205"/>
              <a:ext cx="180475" cy="200881"/>
            </a:xfrm>
            <a:custGeom>
              <a:avLst/>
              <a:gdLst/>
              <a:ahLst/>
              <a:cxnLst/>
              <a:rect l="0" t="0" r="0" b="0"/>
              <a:pathLst>
                <a:path w="180475" h="200881">
                  <a:moveTo>
                    <a:pt x="69093" y="0"/>
                  </a:moveTo>
                  <a:lnTo>
                    <a:pt x="60359" y="5867"/>
                  </a:lnTo>
                  <a:lnTo>
                    <a:pt x="52652" y="11432"/>
                  </a:lnTo>
                  <a:lnTo>
                    <a:pt x="45255" y="17235"/>
                  </a:lnTo>
                  <a:lnTo>
                    <a:pt x="38166" y="23489"/>
                  </a:lnTo>
                  <a:lnTo>
                    <a:pt x="31636" y="30467"/>
                  </a:lnTo>
                  <a:lnTo>
                    <a:pt x="25764" y="38248"/>
                  </a:lnTo>
                  <a:lnTo>
                    <a:pt x="20499" y="46750"/>
                  </a:lnTo>
                  <a:lnTo>
                    <a:pt x="15729" y="55829"/>
                  </a:lnTo>
                  <a:lnTo>
                    <a:pt x="11339" y="65347"/>
                  </a:lnTo>
                  <a:lnTo>
                    <a:pt x="7390" y="75348"/>
                  </a:lnTo>
                  <a:lnTo>
                    <a:pt x="4109" y="86046"/>
                  </a:lnTo>
                  <a:lnTo>
                    <a:pt x="1576" y="97498"/>
                  </a:lnTo>
                  <a:lnTo>
                    <a:pt x="46" y="109459"/>
                  </a:lnTo>
                  <a:lnTo>
                    <a:pt x="0" y="121488"/>
                  </a:lnTo>
                  <a:lnTo>
                    <a:pt x="1566" y="133316"/>
                  </a:lnTo>
                  <a:lnTo>
                    <a:pt x="4567" y="144698"/>
                  </a:lnTo>
                  <a:lnTo>
                    <a:pt x="8716" y="155341"/>
                  </a:lnTo>
                  <a:lnTo>
                    <a:pt x="13731" y="165160"/>
                  </a:lnTo>
                  <a:lnTo>
                    <a:pt x="19537" y="174076"/>
                  </a:lnTo>
                  <a:lnTo>
                    <a:pt x="26257" y="181925"/>
                  </a:lnTo>
                  <a:lnTo>
                    <a:pt x="33886" y="188718"/>
                  </a:lnTo>
                  <a:lnTo>
                    <a:pt x="42297" y="194281"/>
                  </a:lnTo>
                  <a:lnTo>
                    <a:pt x="51320" y="198195"/>
                  </a:lnTo>
                  <a:lnTo>
                    <a:pt x="60799" y="200379"/>
                  </a:lnTo>
                  <a:lnTo>
                    <a:pt x="70605" y="200880"/>
                  </a:lnTo>
                  <a:lnTo>
                    <a:pt x="80641" y="199704"/>
                  </a:lnTo>
                  <a:lnTo>
                    <a:pt x="90830" y="197025"/>
                  </a:lnTo>
                  <a:lnTo>
                    <a:pt x="100960" y="193126"/>
                  </a:lnTo>
                  <a:lnTo>
                    <a:pt x="110689" y="188301"/>
                  </a:lnTo>
                  <a:lnTo>
                    <a:pt x="119863" y="182801"/>
                  </a:lnTo>
                  <a:lnTo>
                    <a:pt x="128497" y="176822"/>
                  </a:lnTo>
                  <a:lnTo>
                    <a:pt x="136684" y="170511"/>
                  </a:lnTo>
                  <a:lnTo>
                    <a:pt x="144521" y="163965"/>
                  </a:lnTo>
                  <a:lnTo>
                    <a:pt x="151938" y="157096"/>
                  </a:lnTo>
                  <a:lnTo>
                    <a:pt x="158700" y="149645"/>
                  </a:lnTo>
                  <a:lnTo>
                    <a:pt x="164727" y="141513"/>
                  </a:lnTo>
                  <a:lnTo>
                    <a:pt x="169928" y="132593"/>
                  </a:lnTo>
                  <a:lnTo>
                    <a:pt x="174124" y="122694"/>
                  </a:lnTo>
                  <a:lnTo>
                    <a:pt x="177311" y="111809"/>
                  </a:lnTo>
                  <a:lnTo>
                    <a:pt x="179468" y="100075"/>
                  </a:lnTo>
                  <a:lnTo>
                    <a:pt x="180474" y="87675"/>
                  </a:lnTo>
                  <a:lnTo>
                    <a:pt x="180365" y="74788"/>
                  </a:lnTo>
                  <a:lnTo>
                    <a:pt x="178987" y="61881"/>
                  </a:lnTo>
                  <a:lnTo>
                    <a:pt x="175936" y="49676"/>
                  </a:lnTo>
                  <a:lnTo>
                    <a:pt x="171136" y="38517"/>
                  </a:lnTo>
                  <a:lnTo>
                    <a:pt x="164641" y="28721"/>
                  </a:lnTo>
                  <a:lnTo>
                    <a:pt x="156462" y="20738"/>
                  </a:lnTo>
                  <a:lnTo>
                    <a:pt x="146779" y="14634"/>
                  </a:lnTo>
                  <a:lnTo>
                    <a:pt x="136041" y="10330"/>
                  </a:lnTo>
                  <a:lnTo>
                    <a:pt x="124850" y="7792"/>
                  </a:lnTo>
                  <a:lnTo>
                    <a:pt x="113601" y="6816"/>
                  </a:lnTo>
                  <a:lnTo>
                    <a:pt x="102911" y="6942"/>
                  </a:lnTo>
                  <a:lnTo>
                    <a:pt x="92662" y="7554"/>
                  </a:lnTo>
                  <a:lnTo>
                    <a:pt x="81959" y="8701"/>
                  </a:lnTo>
                  <a:lnTo>
                    <a:pt x="6909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44172" y="1445562"/>
              <a:ext cx="115815" cy="205180"/>
            </a:xfrm>
            <a:custGeom>
              <a:avLst/>
              <a:gdLst/>
              <a:ahLst/>
              <a:cxnLst/>
              <a:rect l="0" t="0" r="0" b="0"/>
              <a:pathLst>
                <a:path w="115815" h="205180">
                  <a:moveTo>
                    <a:pt x="0" y="52643"/>
                  </a:moveTo>
                  <a:lnTo>
                    <a:pt x="134" y="64311"/>
                  </a:lnTo>
                  <a:lnTo>
                    <a:pt x="1415" y="74800"/>
                  </a:lnTo>
                  <a:lnTo>
                    <a:pt x="4003" y="85106"/>
                  </a:lnTo>
                  <a:lnTo>
                    <a:pt x="7550" y="95580"/>
                  </a:lnTo>
                  <a:lnTo>
                    <a:pt x="11534" y="106572"/>
                  </a:lnTo>
                  <a:lnTo>
                    <a:pt x="15614" y="118210"/>
                  </a:lnTo>
                  <a:lnTo>
                    <a:pt x="19636" y="130291"/>
                  </a:lnTo>
                  <a:lnTo>
                    <a:pt x="23554" y="142398"/>
                  </a:lnTo>
                  <a:lnTo>
                    <a:pt x="27364" y="154285"/>
                  </a:lnTo>
                  <a:lnTo>
                    <a:pt x="30920" y="166045"/>
                  </a:lnTo>
                  <a:lnTo>
                    <a:pt x="33936" y="178007"/>
                  </a:lnTo>
                  <a:lnTo>
                    <a:pt x="36259" y="190285"/>
                  </a:lnTo>
                  <a:lnTo>
                    <a:pt x="36532" y="200514"/>
                  </a:lnTo>
                  <a:lnTo>
                    <a:pt x="33886" y="205179"/>
                  </a:lnTo>
                  <a:lnTo>
                    <a:pt x="30124" y="204495"/>
                  </a:lnTo>
                  <a:lnTo>
                    <a:pt x="26149" y="200094"/>
                  </a:lnTo>
                  <a:lnTo>
                    <a:pt x="22382" y="193198"/>
                  </a:lnTo>
                  <a:lnTo>
                    <a:pt x="19183" y="184403"/>
                  </a:lnTo>
                  <a:lnTo>
                    <a:pt x="16674" y="174129"/>
                  </a:lnTo>
                  <a:lnTo>
                    <a:pt x="14640" y="162740"/>
                  </a:lnTo>
                  <a:lnTo>
                    <a:pt x="12656" y="150538"/>
                  </a:lnTo>
                  <a:lnTo>
                    <a:pt x="10478" y="137764"/>
                  </a:lnTo>
                  <a:lnTo>
                    <a:pt x="8522" y="124756"/>
                  </a:lnTo>
                  <a:lnTo>
                    <a:pt x="7727" y="111946"/>
                  </a:lnTo>
                  <a:lnTo>
                    <a:pt x="8529" y="99552"/>
                  </a:lnTo>
                  <a:lnTo>
                    <a:pt x="10883" y="87602"/>
                  </a:lnTo>
                  <a:lnTo>
                    <a:pt x="14531" y="76036"/>
                  </a:lnTo>
                  <a:lnTo>
                    <a:pt x="19177" y="64777"/>
                  </a:lnTo>
                  <a:lnTo>
                    <a:pt x="24720" y="53909"/>
                  </a:lnTo>
                  <a:lnTo>
                    <a:pt x="31256" y="43676"/>
                  </a:lnTo>
                  <a:lnTo>
                    <a:pt x="38763" y="34170"/>
                  </a:lnTo>
                  <a:lnTo>
                    <a:pt x="47259" y="25650"/>
                  </a:lnTo>
                  <a:lnTo>
                    <a:pt x="56872" y="18605"/>
                  </a:lnTo>
                  <a:lnTo>
                    <a:pt x="67547" y="13165"/>
                  </a:lnTo>
                  <a:lnTo>
                    <a:pt x="78504" y="9148"/>
                  </a:lnTo>
                  <a:lnTo>
                    <a:pt x="89413" y="5843"/>
                  </a:lnTo>
                  <a:lnTo>
                    <a:pt x="101228" y="296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97710" y="1482837"/>
              <a:ext cx="107226" cy="143126"/>
            </a:xfrm>
            <a:custGeom>
              <a:avLst/>
              <a:gdLst/>
              <a:ahLst/>
              <a:cxnLst/>
              <a:rect l="0" t="0" r="0" b="0"/>
              <a:pathLst>
                <a:path w="107226" h="143126">
                  <a:moveTo>
                    <a:pt x="35975" y="78539"/>
                  </a:moveTo>
                  <a:lnTo>
                    <a:pt x="44777" y="75605"/>
                  </a:lnTo>
                  <a:lnTo>
                    <a:pt x="53123" y="72823"/>
                  </a:lnTo>
                  <a:lnTo>
                    <a:pt x="61818" y="69919"/>
                  </a:lnTo>
                  <a:lnTo>
                    <a:pt x="70766" y="66706"/>
                  </a:lnTo>
                  <a:lnTo>
                    <a:pt x="79612" y="62892"/>
                  </a:lnTo>
                  <a:lnTo>
                    <a:pt x="88137" y="58370"/>
                  </a:lnTo>
                  <a:lnTo>
                    <a:pt x="95807" y="53034"/>
                  </a:lnTo>
                  <a:lnTo>
                    <a:pt x="101739" y="46698"/>
                  </a:lnTo>
                  <a:lnTo>
                    <a:pt x="105601" y="39369"/>
                  </a:lnTo>
                  <a:lnTo>
                    <a:pt x="107225" y="31516"/>
                  </a:lnTo>
                  <a:lnTo>
                    <a:pt x="106351" y="23939"/>
                  </a:lnTo>
                  <a:lnTo>
                    <a:pt x="103092" y="17076"/>
                  </a:lnTo>
                  <a:lnTo>
                    <a:pt x="97669" y="11165"/>
                  </a:lnTo>
                  <a:lnTo>
                    <a:pt x="90225" y="6419"/>
                  </a:lnTo>
                  <a:lnTo>
                    <a:pt x="81042" y="2832"/>
                  </a:lnTo>
                  <a:lnTo>
                    <a:pt x="70644" y="560"/>
                  </a:lnTo>
                  <a:lnTo>
                    <a:pt x="59682" y="0"/>
                  </a:lnTo>
                  <a:lnTo>
                    <a:pt x="48582" y="1218"/>
                  </a:lnTo>
                  <a:lnTo>
                    <a:pt x="37861" y="4153"/>
                  </a:lnTo>
                  <a:lnTo>
                    <a:pt x="28193" y="8789"/>
                  </a:lnTo>
                  <a:lnTo>
                    <a:pt x="19848" y="14948"/>
                  </a:lnTo>
                  <a:lnTo>
                    <a:pt x="12906" y="22506"/>
                  </a:lnTo>
                  <a:lnTo>
                    <a:pt x="7451" y="31474"/>
                  </a:lnTo>
                  <a:lnTo>
                    <a:pt x="3380" y="41722"/>
                  </a:lnTo>
                  <a:lnTo>
                    <a:pt x="780" y="52856"/>
                  </a:lnTo>
                  <a:lnTo>
                    <a:pt x="0" y="64321"/>
                  </a:lnTo>
                  <a:lnTo>
                    <a:pt x="1065" y="75766"/>
                  </a:lnTo>
                  <a:lnTo>
                    <a:pt x="3728" y="86890"/>
                  </a:lnTo>
                  <a:lnTo>
                    <a:pt x="7648" y="97361"/>
                  </a:lnTo>
                  <a:lnTo>
                    <a:pt x="12510" y="107064"/>
                  </a:lnTo>
                  <a:lnTo>
                    <a:pt x="18213" y="115901"/>
                  </a:lnTo>
                  <a:lnTo>
                    <a:pt x="24864" y="123699"/>
                  </a:lnTo>
                  <a:lnTo>
                    <a:pt x="32447" y="130456"/>
                  </a:lnTo>
                  <a:lnTo>
                    <a:pt x="40826" y="135996"/>
                  </a:lnTo>
                  <a:lnTo>
                    <a:pt x="49829" y="139895"/>
                  </a:lnTo>
                  <a:lnTo>
                    <a:pt x="59281" y="142077"/>
                  </a:lnTo>
                  <a:lnTo>
                    <a:pt x="68594" y="142913"/>
                  </a:lnTo>
                  <a:lnTo>
                    <a:pt x="77689" y="143125"/>
                  </a:lnTo>
                  <a:lnTo>
                    <a:pt x="87361" y="142731"/>
                  </a:lnTo>
                  <a:lnTo>
                    <a:pt x="99146" y="14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41897" y="1468771"/>
              <a:ext cx="145645" cy="295407"/>
            </a:xfrm>
            <a:custGeom>
              <a:avLst/>
              <a:gdLst/>
              <a:ahLst/>
              <a:cxnLst/>
              <a:rect l="0" t="0" r="0" b="0"/>
              <a:pathLst>
                <a:path w="145645" h="295407">
                  <a:moveTo>
                    <a:pt x="28658" y="155776"/>
                  </a:moveTo>
                  <a:lnTo>
                    <a:pt x="28726" y="170445"/>
                  </a:lnTo>
                  <a:lnTo>
                    <a:pt x="29365" y="184356"/>
                  </a:lnTo>
                  <a:lnTo>
                    <a:pt x="30658" y="198849"/>
                  </a:lnTo>
                  <a:lnTo>
                    <a:pt x="32345" y="213878"/>
                  </a:lnTo>
                  <a:lnTo>
                    <a:pt x="34013" y="229054"/>
                  </a:lnTo>
                  <a:lnTo>
                    <a:pt x="35431" y="244117"/>
                  </a:lnTo>
                  <a:lnTo>
                    <a:pt x="36702" y="258808"/>
                  </a:lnTo>
                  <a:lnTo>
                    <a:pt x="38161" y="272820"/>
                  </a:lnTo>
                  <a:lnTo>
                    <a:pt x="39966" y="285952"/>
                  </a:lnTo>
                  <a:lnTo>
                    <a:pt x="41178" y="294710"/>
                  </a:lnTo>
                  <a:lnTo>
                    <a:pt x="40714" y="295406"/>
                  </a:lnTo>
                  <a:lnTo>
                    <a:pt x="39107" y="290477"/>
                  </a:lnTo>
                  <a:lnTo>
                    <a:pt x="36821" y="282162"/>
                  </a:lnTo>
                  <a:lnTo>
                    <a:pt x="34111" y="271774"/>
                  </a:lnTo>
                  <a:lnTo>
                    <a:pt x="31129" y="260090"/>
                  </a:lnTo>
                  <a:lnTo>
                    <a:pt x="27968" y="247583"/>
                  </a:lnTo>
                  <a:lnTo>
                    <a:pt x="24690" y="234546"/>
                  </a:lnTo>
                  <a:lnTo>
                    <a:pt x="21339" y="221166"/>
                  </a:lnTo>
                  <a:lnTo>
                    <a:pt x="18104" y="207563"/>
                  </a:lnTo>
                  <a:lnTo>
                    <a:pt x="15310" y="193812"/>
                  </a:lnTo>
                  <a:lnTo>
                    <a:pt x="13095" y="179964"/>
                  </a:lnTo>
                  <a:lnTo>
                    <a:pt x="11268" y="166053"/>
                  </a:lnTo>
                  <a:lnTo>
                    <a:pt x="9428" y="152099"/>
                  </a:lnTo>
                  <a:lnTo>
                    <a:pt x="7339" y="138117"/>
                  </a:lnTo>
                  <a:lnTo>
                    <a:pt x="5104" y="124116"/>
                  </a:lnTo>
                  <a:lnTo>
                    <a:pt x="3057" y="110103"/>
                  </a:lnTo>
                  <a:lnTo>
                    <a:pt x="1387" y="96086"/>
                  </a:lnTo>
                  <a:lnTo>
                    <a:pt x="283" y="82231"/>
                  </a:lnTo>
                  <a:lnTo>
                    <a:pt x="0" y="68849"/>
                  </a:lnTo>
                  <a:lnTo>
                    <a:pt x="597" y="56074"/>
                  </a:lnTo>
                  <a:lnTo>
                    <a:pt x="2134" y="44038"/>
                  </a:lnTo>
                  <a:lnTo>
                    <a:pt x="4762" y="32947"/>
                  </a:lnTo>
                  <a:lnTo>
                    <a:pt x="8464" y="22833"/>
                  </a:lnTo>
                  <a:lnTo>
                    <a:pt x="13407" y="14058"/>
                  </a:lnTo>
                  <a:lnTo>
                    <a:pt x="20006" y="7367"/>
                  </a:lnTo>
                  <a:lnTo>
                    <a:pt x="28332" y="2979"/>
                  </a:lnTo>
                  <a:lnTo>
                    <a:pt x="38007" y="660"/>
                  </a:lnTo>
                  <a:lnTo>
                    <a:pt x="48410" y="0"/>
                  </a:lnTo>
                  <a:lnTo>
                    <a:pt x="59104" y="594"/>
                  </a:lnTo>
                  <a:lnTo>
                    <a:pt x="69706" y="2260"/>
                  </a:lnTo>
                  <a:lnTo>
                    <a:pt x="79817" y="5040"/>
                  </a:lnTo>
                  <a:lnTo>
                    <a:pt x="89279" y="8867"/>
                  </a:lnTo>
                  <a:lnTo>
                    <a:pt x="98123" y="13569"/>
                  </a:lnTo>
                  <a:lnTo>
                    <a:pt x="106457" y="18950"/>
                  </a:lnTo>
                  <a:lnTo>
                    <a:pt x="114397" y="24834"/>
                  </a:lnTo>
                  <a:lnTo>
                    <a:pt x="121885" y="31244"/>
                  </a:lnTo>
                  <a:lnTo>
                    <a:pt x="128694" y="38378"/>
                  </a:lnTo>
                  <a:lnTo>
                    <a:pt x="134750" y="46294"/>
                  </a:lnTo>
                  <a:lnTo>
                    <a:pt x="139800" y="55068"/>
                  </a:lnTo>
                  <a:lnTo>
                    <a:pt x="143362" y="64868"/>
                  </a:lnTo>
                  <a:lnTo>
                    <a:pt x="145306" y="75677"/>
                  </a:lnTo>
                  <a:lnTo>
                    <a:pt x="145644" y="87021"/>
                  </a:lnTo>
                  <a:lnTo>
                    <a:pt x="144358" y="98095"/>
                  </a:lnTo>
                  <a:lnTo>
                    <a:pt x="141600" y="108460"/>
                  </a:lnTo>
                  <a:lnTo>
                    <a:pt x="137479" y="117875"/>
                  </a:lnTo>
                  <a:lnTo>
                    <a:pt x="131973" y="126126"/>
                  </a:lnTo>
                  <a:lnTo>
                    <a:pt x="125193" y="133225"/>
                  </a:lnTo>
                  <a:lnTo>
                    <a:pt x="117201" y="139179"/>
                  </a:lnTo>
                  <a:lnTo>
                    <a:pt x="107935" y="143895"/>
                  </a:lnTo>
                  <a:lnTo>
                    <a:pt x="97497" y="147444"/>
                  </a:lnTo>
                  <a:lnTo>
                    <a:pt x="86699" y="150021"/>
                  </a:lnTo>
                  <a:lnTo>
                    <a:pt x="75916" y="152122"/>
                  </a:lnTo>
                  <a:lnTo>
                    <a:pt x="64203" y="153935"/>
                  </a:lnTo>
                  <a:lnTo>
                    <a:pt x="49716" y="155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17955" y="1445562"/>
              <a:ext cx="115814" cy="167863"/>
            </a:xfrm>
            <a:custGeom>
              <a:avLst/>
              <a:gdLst/>
              <a:ahLst/>
              <a:cxnLst/>
              <a:rect l="0" t="0" r="0" b="0"/>
              <a:pathLst>
                <a:path w="115814" h="167863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15" y="99546"/>
                  </a:lnTo>
                  <a:lnTo>
                    <a:pt x="11655" y="108667"/>
                  </a:lnTo>
                  <a:lnTo>
                    <a:pt x="14820" y="118162"/>
                  </a:lnTo>
                  <a:lnTo>
                    <a:pt x="18085" y="127954"/>
                  </a:lnTo>
                  <a:lnTo>
                    <a:pt x="21423" y="137968"/>
                  </a:lnTo>
                  <a:lnTo>
                    <a:pt x="24814" y="148142"/>
                  </a:lnTo>
                  <a:lnTo>
                    <a:pt x="28218" y="158355"/>
                  </a:lnTo>
                  <a:lnTo>
                    <a:pt x="30758" y="165975"/>
                  </a:lnTo>
                  <a:lnTo>
                    <a:pt x="31386" y="167862"/>
                  </a:lnTo>
                  <a:lnTo>
                    <a:pt x="30499" y="165200"/>
                  </a:lnTo>
                  <a:lnTo>
                    <a:pt x="28637" y="159613"/>
                  </a:lnTo>
                  <a:lnTo>
                    <a:pt x="26169" y="152209"/>
                  </a:lnTo>
                  <a:lnTo>
                    <a:pt x="23324" y="143675"/>
                  </a:lnTo>
                  <a:lnTo>
                    <a:pt x="20243" y="134432"/>
                  </a:lnTo>
                  <a:lnTo>
                    <a:pt x="17012" y="124738"/>
                  </a:lnTo>
                  <a:lnTo>
                    <a:pt x="13694" y="114755"/>
                  </a:lnTo>
                  <a:lnTo>
                    <a:pt x="10649" y="104585"/>
                  </a:lnTo>
                  <a:lnTo>
                    <a:pt x="8515" y="94292"/>
                  </a:lnTo>
                  <a:lnTo>
                    <a:pt x="7573" y="83924"/>
                  </a:lnTo>
                  <a:lnTo>
                    <a:pt x="8095" y="73672"/>
                  </a:lnTo>
                  <a:lnTo>
                    <a:pt x="10498" y="63861"/>
                  </a:lnTo>
                  <a:lnTo>
                    <a:pt x="14822" y="54635"/>
                  </a:lnTo>
                  <a:lnTo>
                    <a:pt x="20811" y="46136"/>
                  </a:lnTo>
                  <a:lnTo>
                    <a:pt x="28110" y="38572"/>
                  </a:lnTo>
                  <a:lnTo>
                    <a:pt x="36390" y="31966"/>
                  </a:lnTo>
                  <a:lnTo>
                    <a:pt x="45539" y="26191"/>
                  </a:lnTo>
                  <a:lnTo>
                    <a:pt x="55657" y="21069"/>
                  </a:lnTo>
                  <a:lnTo>
                    <a:pt x="66702" y="16439"/>
                  </a:lnTo>
                  <a:lnTo>
                    <a:pt x="77925" y="12314"/>
                  </a:lnTo>
                  <a:lnTo>
                    <a:pt x="89047" y="8475"/>
                  </a:lnTo>
                  <a:lnTo>
                    <a:pt x="101045" y="458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70810" y="1483231"/>
              <a:ext cx="118192" cy="145791"/>
            </a:xfrm>
            <a:custGeom>
              <a:avLst/>
              <a:gdLst/>
              <a:ahLst/>
              <a:cxnLst/>
              <a:rect l="0" t="0" r="0" b="0"/>
              <a:pathLst>
                <a:path w="118192" h="145791">
                  <a:moveTo>
                    <a:pt x="15601" y="57088"/>
                  </a:moveTo>
                  <a:lnTo>
                    <a:pt x="21602" y="62821"/>
                  </a:lnTo>
                  <a:lnTo>
                    <a:pt x="28447" y="67105"/>
                  </a:lnTo>
                  <a:lnTo>
                    <a:pt x="36835" y="70307"/>
                  </a:lnTo>
                  <a:lnTo>
                    <a:pt x="46462" y="72495"/>
                  </a:lnTo>
                  <a:lnTo>
                    <a:pt x="56776" y="73544"/>
                  </a:lnTo>
                  <a:lnTo>
                    <a:pt x="67380" y="73481"/>
                  </a:lnTo>
                  <a:lnTo>
                    <a:pt x="77905" y="72311"/>
                  </a:lnTo>
                  <a:lnTo>
                    <a:pt x="87957" y="69935"/>
                  </a:lnTo>
                  <a:lnTo>
                    <a:pt x="97362" y="66408"/>
                  </a:lnTo>
                  <a:lnTo>
                    <a:pt x="105657" y="61753"/>
                  </a:lnTo>
                  <a:lnTo>
                    <a:pt x="112025" y="55880"/>
                  </a:lnTo>
                  <a:lnTo>
                    <a:pt x="116191" y="48860"/>
                  </a:lnTo>
                  <a:lnTo>
                    <a:pt x="118191" y="41045"/>
                  </a:lnTo>
                  <a:lnTo>
                    <a:pt x="118105" y="32961"/>
                  </a:lnTo>
                  <a:lnTo>
                    <a:pt x="116188" y="24944"/>
                  </a:lnTo>
                  <a:lnTo>
                    <a:pt x="112480" y="17444"/>
                  </a:lnTo>
                  <a:lnTo>
                    <a:pt x="106726" y="11093"/>
                  </a:lnTo>
                  <a:lnTo>
                    <a:pt x="98975" y="6127"/>
                  </a:lnTo>
                  <a:lnTo>
                    <a:pt x="89688" y="2608"/>
                  </a:lnTo>
                  <a:lnTo>
                    <a:pt x="79546" y="604"/>
                  </a:lnTo>
                  <a:lnTo>
                    <a:pt x="69028" y="0"/>
                  </a:lnTo>
                  <a:lnTo>
                    <a:pt x="58545" y="710"/>
                  </a:lnTo>
                  <a:lnTo>
                    <a:pt x="48513" y="2774"/>
                  </a:lnTo>
                  <a:lnTo>
                    <a:pt x="39107" y="6093"/>
                  </a:lnTo>
                  <a:lnTo>
                    <a:pt x="30471" y="10777"/>
                  </a:lnTo>
                  <a:lnTo>
                    <a:pt x="22809" y="17202"/>
                  </a:lnTo>
                  <a:lnTo>
                    <a:pt x="16137" y="25416"/>
                  </a:lnTo>
                  <a:lnTo>
                    <a:pt x="10486" y="35186"/>
                  </a:lnTo>
                  <a:lnTo>
                    <a:pt x="5980" y="46185"/>
                  </a:lnTo>
                  <a:lnTo>
                    <a:pt x="2584" y="58092"/>
                  </a:lnTo>
                  <a:lnTo>
                    <a:pt x="456" y="70323"/>
                  </a:lnTo>
                  <a:lnTo>
                    <a:pt x="0" y="82066"/>
                  </a:lnTo>
                  <a:lnTo>
                    <a:pt x="1288" y="92921"/>
                  </a:lnTo>
                  <a:lnTo>
                    <a:pt x="4101" y="102851"/>
                  </a:lnTo>
                  <a:lnTo>
                    <a:pt x="8124" y="111989"/>
                  </a:lnTo>
                  <a:lnTo>
                    <a:pt x="13058" y="120499"/>
                  </a:lnTo>
                  <a:lnTo>
                    <a:pt x="18979" y="128217"/>
                  </a:lnTo>
                  <a:lnTo>
                    <a:pt x="26309" y="134657"/>
                  </a:lnTo>
                  <a:lnTo>
                    <a:pt x="35162" y="139654"/>
                  </a:lnTo>
                  <a:lnTo>
                    <a:pt x="45208" y="143180"/>
                  </a:lnTo>
                  <a:lnTo>
                    <a:pt x="55868" y="145181"/>
                  </a:lnTo>
                  <a:lnTo>
                    <a:pt x="66729" y="145790"/>
                  </a:lnTo>
                  <a:lnTo>
                    <a:pt x="77142" y="145414"/>
                  </a:lnTo>
                  <a:lnTo>
                    <a:pt x="87167" y="144606"/>
                  </a:lnTo>
                  <a:lnTo>
                    <a:pt x="97681" y="143299"/>
                  </a:lnTo>
                  <a:lnTo>
                    <a:pt x="110357" y="1413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86586" y="1448276"/>
              <a:ext cx="140446" cy="181822"/>
            </a:xfrm>
            <a:custGeom>
              <a:avLst/>
              <a:gdLst/>
              <a:ahLst/>
              <a:cxnLst/>
              <a:rect l="0" t="0" r="0" b="0"/>
              <a:pathLst>
                <a:path w="140446" h="181822">
                  <a:moveTo>
                    <a:pt x="126208" y="7815"/>
                  </a:moveTo>
                  <a:lnTo>
                    <a:pt x="117339" y="4948"/>
                  </a:lnTo>
                  <a:lnTo>
                    <a:pt x="108353" y="2806"/>
                  </a:lnTo>
                  <a:lnTo>
                    <a:pt x="98362" y="1208"/>
                  </a:lnTo>
                  <a:lnTo>
                    <a:pt x="87554" y="200"/>
                  </a:lnTo>
                  <a:lnTo>
                    <a:pt x="76391" y="0"/>
                  </a:lnTo>
                  <a:lnTo>
                    <a:pt x="65186" y="655"/>
                  </a:lnTo>
                  <a:lnTo>
                    <a:pt x="54073" y="2066"/>
                  </a:lnTo>
                  <a:lnTo>
                    <a:pt x="43089" y="4079"/>
                  </a:lnTo>
                  <a:lnTo>
                    <a:pt x="32237" y="6555"/>
                  </a:lnTo>
                  <a:lnTo>
                    <a:pt x="21986" y="9861"/>
                  </a:lnTo>
                  <a:lnTo>
                    <a:pt x="13233" y="14822"/>
                  </a:lnTo>
                  <a:lnTo>
                    <a:pt x="6362" y="21748"/>
                  </a:lnTo>
                  <a:lnTo>
                    <a:pt x="1748" y="30162"/>
                  </a:lnTo>
                  <a:lnTo>
                    <a:pt x="0" y="39113"/>
                  </a:lnTo>
                  <a:lnTo>
                    <a:pt x="1168" y="47972"/>
                  </a:lnTo>
                  <a:lnTo>
                    <a:pt x="5019" y="56172"/>
                  </a:lnTo>
                  <a:lnTo>
                    <a:pt x="11325" y="63059"/>
                  </a:lnTo>
                  <a:lnTo>
                    <a:pt x="19710" y="68426"/>
                  </a:lnTo>
                  <a:lnTo>
                    <a:pt x="29724" y="72570"/>
                  </a:lnTo>
                  <a:lnTo>
                    <a:pt x="40952" y="76065"/>
                  </a:lnTo>
                  <a:lnTo>
                    <a:pt x="53049" y="79318"/>
                  </a:lnTo>
                  <a:lnTo>
                    <a:pt x="65593" y="82696"/>
                  </a:lnTo>
                  <a:lnTo>
                    <a:pt x="78087" y="86584"/>
                  </a:lnTo>
                  <a:lnTo>
                    <a:pt x="90262" y="91139"/>
                  </a:lnTo>
                  <a:lnTo>
                    <a:pt x="101894" y="96489"/>
                  </a:lnTo>
                  <a:lnTo>
                    <a:pt x="112714" y="102829"/>
                  </a:lnTo>
                  <a:lnTo>
                    <a:pt x="122642" y="110168"/>
                  </a:lnTo>
                  <a:lnTo>
                    <a:pt x="131122" y="118367"/>
                  </a:lnTo>
                  <a:lnTo>
                    <a:pt x="137084" y="127240"/>
                  </a:lnTo>
                  <a:lnTo>
                    <a:pt x="140159" y="136605"/>
                  </a:lnTo>
                  <a:lnTo>
                    <a:pt x="140445" y="145993"/>
                  </a:lnTo>
                  <a:lnTo>
                    <a:pt x="138135" y="154682"/>
                  </a:lnTo>
                  <a:lnTo>
                    <a:pt x="133616" y="162332"/>
                  </a:lnTo>
                  <a:lnTo>
                    <a:pt x="127195" y="168789"/>
                  </a:lnTo>
                  <a:lnTo>
                    <a:pt x="119007" y="173909"/>
                  </a:lnTo>
                  <a:lnTo>
                    <a:pt x="109285" y="177756"/>
                  </a:lnTo>
                  <a:lnTo>
                    <a:pt x="98337" y="180374"/>
                  </a:lnTo>
                  <a:lnTo>
                    <a:pt x="86466" y="181699"/>
                  </a:lnTo>
                  <a:lnTo>
                    <a:pt x="73940" y="181821"/>
                  </a:lnTo>
                  <a:lnTo>
                    <a:pt x="61370" y="181103"/>
                  </a:lnTo>
                  <a:lnTo>
                    <a:pt x="48376" y="180021"/>
                  </a:lnTo>
                  <a:lnTo>
                    <a:pt x="32707" y="178483"/>
                  </a:lnTo>
                  <a:lnTo>
                    <a:pt x="10394" y="1762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12794" y="1476658"/>
              <a:ext cx="147400" cy="158418"/>
            </a:xfrm>
            <a:custGeom>
              <a:avLst/>
              <a:gdLst/>
              <a:ahLst/>
              <a:cxnLst/>
              <a:rect l="0" t="0" r="0" b="0"/>
              <a:pathLst>
                <a:path w="147400" h="158418">
                  <a:moveTo>
                    <a:pt x="0" y="84718"/>
                  </a:moveTo>
                  <a:lnTo>
                    <a:pt x="11668" y="84651"/>
                  </a:lnTo>
                  <a:lnTo>
                    <a:pt x="22157" y="84010"/>
                  </a:lnTo>
                  <a:lnTo>
                    <a:pt x="32463" y="82718"/>
                  </a:lnTo>
                  <a:lnTo>
                    <a:pt x="42938" y="81031"/>
                  </a:lnTo>
                  <a:lnTo>
                    <a:pt x="53929" y="79363"/>
                  </a:lnTo>
                  <a:lnTo>
                    <a:pt x="65562" y="77941"/>
                  </a:lnTo>
                  <a:lnTo>
                    <a:pt x="77471" y="76497"/>
                  </a:lnTo>
                  <a:lnTo>
                    <a:pt x="88929" y="74390"/>
                  </a:lnTo>
                  <a:lnTo>
                    <a:pt x="99558" y="71304"/>
                  </a:lnTo>
                  <a:lnTo>
                    <a:pt x="109321" y="67247"/>
                  </a:lnTo>
                  <a:lnTo>
                    <a:pt x="118339" y="62375"/>
                  </a:lnTo>
                  <a:lnTo>
                    <a:pt x="126759" y="56867"/>
                  </a:lnTo>
                  <a:lnTo>
                    <a:pt x="134246" y="50727"/>
                  </a:lnTo>
                  <a:lnTo>
                    <a:pt x="139997" y="43783"/>
                  </a:lnTo>
                  <a:lnTo>
                    <a:pt x="143710" y="36011"/>
                  </a:lnTo>
                  <a:lnTo>
                    <a:pt x="145219" y="27845"/>
                  </a:lnTo>
                  <a:lnTo>
                    <a:pt x="144263" y="20051"/>
                  </a:lnTo>
                  <a:lnTo>
                    <a:pt x="140949" y="13042"/>
                  </a:lnTo>
                  <a:lnTo>
                    <a:pt x="135657" y="7203"/>
                  </a:lnTo>
                  <a:lnTo>
                    <a:pt x="128834" y="3037"/>
                  </a:lnTo>
                  <a:lnTo>
                    <a:pt x="120881" y="652"/>
                  </a:lnTo>
                  <a:lnTo>
                    <a:pt x="112122" y="0"/>
                  </a:lnTo>
                  <a:lnTo>
                    <a:pt x="102799" y="1068"/>
                  </a:lnTo>
                  <a:lnTo>
                    <a:pt x="93091" y="3675"/>
                  </a:lnTo>
                  <a:lnTo>
                    <a:pt x="83286" y="7694"/>
                  </a:lnTo>
                  <a:lnTo>
                    <a:pt x="73776" y="13131"/>
                  </a:lnTo>
                  <a:lnTo>
                    <a:pt x="64758" y="19864"/>
                  </a:lnTo>
                  <a:lnTo>
                    <a:pt x="56567" y="27825"/>
                  </a:lnTo>
                  <a:lnTo>
                    <a:pt x="49743" y="37070"/>
                  </a:lnTo>
                  <a:lnTo>
                    <a:pt x="44456" y="47508"/>
                  </a:lnTo>
                  <a:lnTo>
                    <a:pt x="40719" y="58770"/>
                  </a:lnTo>
                  <a:lnTo>
                    <a:pt x="38570" y="70322"/>
                  </a:lnTo>
                  <a:lnTo>
                    <a:pt x="37867" y="81826"/>
                  </a:lnTo>
                  <a:lnTo>
                    <a:pt x="38512" y="92990"/>
                  </a:lnTo>
                  <a:lnTo>
                    <a:pt x="40531" y="103487"/>
                  </a:lnTo>
                  <a:lnTo>
                    <a:pt x="43816" y="113207"/>
                  </a:lnTo>
                  <a:lnTo>
                    <a:pt x="48308" y="122056"/>
                  </a:lnTo>
                  <a:lnTo>
                    <a:pt x="54072" y="129862"/>
                  </a:lnTo>
                  <a:lnTo>
                    <a:pt x="61028" y="136629"/>
                  </a:lnTo>
                  <a:lnTo>
                    <a:pt x="69139" y="142345"/>
                  </a:lnTo>
                  <a:lnTo>
                    <a:pt x="78486" y="146895"/>
                  </a:lnTo>
                  <a:lnTo>
                    <a:pt x="88984" y="150328"/>
                  </a:lnTo>
                  <a:lnTo>
                    <a:pt x="100019" y="152826"/>
                  </a:lnTo>
                  <a:lnTo>
                    <a:pt x="111732" y="154865"/>
                  </a:lnTo>
                  <a:lnTo>
                    <a:pt x="126267" y="156626"/>
                  </a:lnTo>
                  <a:lnTo>
                    <a:pt x="147399" y="158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09765" y="1490659"/>
              <a:ext cx="139942" cy="154946"/>
            </a:xfrm>
            <a:custGeom>
              <a:avLst/>
              <a:gdLst/>
              <a:ahLst/>
              <a:cxnLst/>
              <a:rect l="0" t="0" r="0" b="0"/>
              <a:pathLst>
                <a:path w="139942" h="154946">
                  <a:moveTo>
                    <a:pt x="3070" y="49660"/>
                  </a:moveTo>
                  <a:lnTo>
                    <a:pt x="6004" y="58528"/>
                  </a:lnTo>
                  <a:lnTo>
                    <a:pt x="8787" y="67515"/>
                  </a:lnTo>
                  <a:lnTo>
                    <a:pt x="11682" y="77510"/>
                  </a:lnTo>
                  <a:lnTo>
                    <a:pt x="14549" y="88491"/>
                  </a:lnTo>
                  <a:lnTo>
                    <a:pt x="17065" y="100302"/>
                  </a:lnTo>
                  <a:lnTo>
                    <a:pt x="19047" y="112693"/>
                  </a:lnTo>
                  <a:lnTo>
                    <a:pt x="19485" y="123110"/>
                  </a:lnTo>
                  <a:lnTo>
                    <a:pt x="17761" y="127953"/>
                  </a:lnTo>
                  <a:lnTo>
                    <a:pt x="15152" y="127413"/>
                  </a:lnTo>
                  <a:lnTo>
                    <a:pt x="12225" y="122959"/>
                  </a:lnTo>
                  <a:lnTo>
                    <a:pt x="9128" y="115672"/>
                  </a:lnTo>
                  <a:lnTo>
                    <a:pt x="5924" y="106338"/>
                  </a:lnTo>
                  <a:lnTo>
                    <a:pt x="2970" y="95707"/>
                  </a:lnTo>
                  <a:lnTo>
                    <a:pt x="902" y="84525"/>
                  </a:lnTo>
                  <a:lnTo>
                    <a:pt x="0" y="73237"/>
                  </a:lnTo>
                  <a:lnTo>
                    <a:pt x="209" y="62035"/>
                  </a:lnTo>
                  <a:lnTo>
                    <a:pt x="1340" y="50974"/>
                  </a:lnTo>
                  <a:lnTo>
                    <a:pt x="3182" y="40057"/>
                  </a:lnTo>
                  <a:lnTo>
                    <a:pt x="5876" y="29589"/>
                  </a:lnTo>
                  <a:lnTo>
                    <a:pt x="9886" y="20156"/>
                  </a:lnTo>
                  <a:lnTo>
                    <a:pt x="15362" y="12009"/>
                  </a:lnTo>
                  <a:lnTo>
                    <a:pt x="22156" y="5555"/>
                  </a:lnTo>
                  <a:lnTo>
                    <a:pt x="30011" y="1501"/>
                  </a:lnTo>
                  <a:lnTo>
                    <a:pt x="38662" y="0"/>
                  </a:lnTo>
                  <a:lnTo>
                    <a:pt x="47724" y="755"/>
                  </a:lnTo>
                  <a:lnTo>
                    <a:pt x="56721" y="3306"/>
                  </a:lnTo>
                  <a:lnTo>
                    <a:pt x="65395" y="7200"/>
                  </a:lnTo>
                  <a:lnTo>
                    <a:pt x="73693" y="12064"/>
                  </a:lnTo>
                  <a:lnTo>
                    <a:pt x="81651" y="17612"/>
                  </a:lnTo>
                  <a:lnTo>
                    <a:pt x="89336" y="23636"/>
                  </a:lnTo>
                  <a:lnTo>
                    <a:pt x="96650" y="30154"/>
                  </a:lnTo>
                  <a:lnTo>
                    <a:pt x="103343" y="37367"/>
                  </a:lnTo>
                  <a:lnTo>
                    <a:pt x="109329" y="45335"/>
                  </a:lnTo>
                  <a:lnTo>
                    <a:pt x="114673" y="53975"/>
                  </a:lnTo>
                  <a:lnTo>
                    <a:pt x="119496" y="63154"/>
                  </a:lnTo>
                  <a:lnTo>
                    <a:pt x="123923" y="72743"/>
                  </a:lnTo>
                  <a:lnTo>
                    <a:pt x="127896" y="82792"/>
                  </a:lnTo>
                  <a:lnTo>
                    <a:pt x="131193" y="93523"/>
                  </a:lnTo>
                  <a:lnTo>
                    <a:pt x="133745" y="104984"/>
                  </a:lnTo>
                  <a:lnTo>
                    <a:pt x="135633" y="116487"/>
                  </a:lnTo>
                  <a:lnTo>
                    <a:pt x="137187" y="127828"/>
                  </a:lnTo>
                  <a:lnTo>
                    <a:pt x="138545" y="140005"/>
                  </a:lnTo>
                  <a:lnTo>
                    <a:pt x="139941" y="154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94533" y="1287635"/>
              <a:ext cx="28874" cy="410612"/>
            </a:xfrm>
            <a:custGeom>
              <a:avLst/>
              <a:gdLst/>
              <a:ahLst/>
              <a:cxnLst/>
              <a:rect l="0" t="0" r="0" b="0"/>
              <a:pathLst>
                <a:path w="28874" h="410612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70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1" y="83256"/>
                  </a:lnTo>
                  <a:lnTo>
                    <a:pt x="1890" y="101011"/>
                  </a:lnTo>
                  <a:lnTo>
                    <a:pt x="3254" y="118683"/>
                  </a:lnTo>
                  <a:lnTo>
                    <a:pt x="4463" y="135793"/>
                  </a:lnTo>
                  <a:lnTo>
                    <a:pt x="5425" y="152548"/>
                  </a:lnTo>
                  <a:lnTo>
                    <a:pt x="6145" y="169631"/>
                  </a:lnTo>
                  <a:lnTo>
                    <a:pt x="6668" y="187410"/>
                  </a:lnTo>
                  <a:lnTo>
                    <a:pt x="7206" y="205453"/>
                  </a:lnTo>
                  <a:lnTo>
                    <a:pt x="8108" y="222741"/>
                  </a:lnTo>
                  <a:lnTo>
                    <a:pt x="9530" y="238752"/>
                  </a:lnTo>
                  <a:lnTo>
                    <a:pt x="11300" y="253775"/>
                  </a:lnTo>
                  <a:lnTo>
                    <a:pt x="13028" y="268617"/>
                  </a:lnTo>
                  <a:lnTo>
                    <a:pt x="14489" y="283784"/>
                  </a:lnTo>
                  <a:lnTo>
                    <a:pt x="15791" y="299277"/>
                  </a:lnTo>
                  <a:lnTo>
                    <a:pt x="17271" y="314772"/>
                  </a:lnTo>
                  <a:lnTo>
                    <a:pt x="19115" y="330046"/>
                  </a:lnTo>
                  <a:lnTo>
                    <a:pt x="21192" y="344820"/>
                  </a:lnTo>
                  <a:lnTo>
                    <a:pt x="23351" y="360350"/>
                  </a:lnTo>
                  <a:lnTo>
                    <a:pt x="25784" y="380233"/>
                  </a:lnTo>
                  <a:lnTo>
                    <a:pt x="2887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02307" y="1435034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21057"/>
                  </a:moveTo>
                  <a:lnTo>
                    <a:pt x="306987" y="18190"/>
                  </a:lnTo>
                  <a:lnTo>
                    <a:pt x="298000" y="16048"/>
                  </a:lnTo>
                  <a:lnTo>
                    <a:pt x="288000" y="14440"/>
                  </a:lnTo>
                  <a:lnTo>
                    <a:pt x="276846" y="13087"/>
                  </a:lnTo>
                  <a:lnTo>
                    <a:pt x="264387" y="11590"/>
                  </a:lnTo>
                  <a:lnTo>
                    <a:pt x="250675" y="9744"/>
                  </a:lnTo>
                  <a:lnTo>
                    <a:pt x="235912" y="7677"/>
                  </a:lnTo>
                  <a:lnTo>
                    <a:pt x="220334" y="5744"/>
                  </a:lnTo>
                  <a:lnTo>
                    <a:pt x="204152" y="4148"/>
                  </a:lnTo>
                  <a:lnTo>
                    <a:pt x="187372" y="2925"/>
                  </a:lnTo>
                  <a:lnTo>
                    <a:pt x="169818" y="2028"/>
                  </a:lnTo>
                  <a:lnTo>
                    <a:pt x="151456" y="1391"/>
                  </a:lnTo>
                  <a:lnTo>
                    <a:pt x="132548" y="946"/>
                  </a:lnTo>
                  <a:lnTo>
                    <a:pt x="113549" y="640"/>
                  </a:lnTo>
                  <a:lnTo>
                    <a:pt x="94745" y="431"/>
                  </a:lnTo>
                  <a:lnTo>
                    <a:pt x="76590" y="290"/>
                  </a:lnTo>
                  <a:lnTo>
                    <a:pt x="57804" y="178"/>
                  </a:lnTo>
                  <a:lnTo>
                    <a:pt x="34502" y="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00964" y="1264130"/>
              <a:ext cx="153550" cy="429531"/>
            </a:xfrm>
            <a:custGeom>
              <a:avLst/>
              <a:gdLst/>
              <a:ahLst/>
              <a:cxnLst/>
              <a:rect l="0" t="0" r="0" b="0"/>
              <a:pathLst>
                <a:path w="153550" h="429531">
                  <a:moveTo>
                    <a:pt x="111996" y="349888"/>
                  </a:moveTo>
                  <a:lnTo>
                    <a:pt x="109062" y="341087"/>
                  </a:lnTo>
                  <a:lnTo>
                    <a:pt x="106280" y="332740"/>
                  </a:lnTo>
                  <a:lnTo>
                    <a:pt x="103376" y="324042"/>
                  </a:lnTo>
                  <a:lnTo>
                    <a:pt x="100163" y="314921"/>
                  </a:lnTo>
                  <a:lnTo>
                    <a:pt x="96349" y="305426"/>
                  </a:lnTo>
                  <a:lnTo>
                    <a:pt x="91828" y="295643"/>
                  </a:lnTo>
                  <a:lnTo>
                    <a:pt x="86491" y="285974"/>
                  </a:lnTo>
                  <a:lnTo>
                    <a:pt x="80155" y="277097"/>
                  </a:lnTo>
                  <a:lnTo>
                    <a:pt x="72821" y="269335"/>
                  </a:lnTo>
                  <a:lnTo>
                    <a:pt x="64796" y="263313"/>
                  </a:lnTo>
                  <a:lnTo>
                    <a:pt x="56571" y="260082"/>
                  </a:lnTo>
                  <a:lnTo>
                    <a:pt x="48453" y="259958"/>
                  </a:lnTo>
                  <a:lnTo>
                    <a:pt x="40717" y="262791"/>
                  </a:lnTo>
                  <a:lnTo>
                    <a:pt x="33676" y="268339"/>
                  </a:lnTo>
                  <a:lnTo>
                    <a:pt x="27423" y="276174"/>
                  </a:lnTo>
                  <a:lnTo>
                    <a:pt x="21886" y="285633"/>
                  </a:lnTo>
                  <a:lnTo>
                    <a:pt x="16926" y="295949"/>
                  </a:lnTo>
                  <a:lnTo>
                    <a:pt x="12404" y="306621"/>
                  </a:lnTo>
                  <a:lnTo>
                    <a:pt x="8364" y="317562"/>
                  </a:lnTo>
                  <a:lnTo>
                    <a:pt x="5023" y="328972"/>
                  </a:lnTo>
                  <a:lnTo>
                    <a:pt x="2445" y="340946"/>
                  </a:lnTo>
                  <a:lnTo>
                    <a:pt x="713" y="353447"/>
                  </a:lnTo>
                  <a:lnTo>
                    <a:pt x="0" y="366379"/>
                  </a:lnTo>
                  <a:lnTo>
                    <a:pt x="309" y="379625"/>
                  </a:lnTo>
                  <a:lnTo>
                    <a:pt x="1823" y="392606"/>
                  </a:lnTo>
                  <a:lnTo>
                    <a:pt x="4967" y="404330"/>
                  </a:lnTo>
                  <a:lnTo>
                    <a:pt x="9824" y="414343"/>
                  </a:lnTo>
                  <a:lnTo>
                    <a:pt x="16187" y="422217"/>
                  </a:lnTo>
                  <a:lnTo>
                    <a:pt x="23746" y="427306"/>
                  </a:lnTo>
                  <a:lnTo>
                    <a:pt x="32194" y="429530"/>
                  </a:lnTo>
                  <a:lnTo>
                    <a:pt x="41119" y="428940"/>
                  </a:lnTo>
                  <a:lnTo>
                    <a:pt x="50022" y="425444"/>
                  </a:lnTo>
                  <a:lnTo>
                    <a:pt x="58634" y="419286"/>
                  </a:lnTo>
                  <a:lnTo>
                    <a:pt x="66889" y="411106"/>
                  </a:lnTo>
                  <a:lnTo>
                    <a:pt x="74820" y="401723"/>
                  </a:lnTo>
                  <a:lnTo>
                    <a:pt x="82486" y="391718"/>
                  </a:lnTo>
                  <a:lnTo>
                    <a:pt x="89788" y="381411"/>
                  </a:lnTo>
                  <a:lnTo>
                    <a:pt x="96473" y="370967"/>
                  </a:lnTo>
                  <a:lnTo>
                    <a:pt x="102453" y="360458"/>
                  </a:lnTo>
                  <a:lnTo>
                    <a:pt x="107793" y="349757"/>
                  </a:lnTo>
                  <a:lnTo>
                    <a:pt x="112613" y="338572"/>
                  </a:lnTo>
                  <a:lnTo>
                    <a:pt x="117043" y="326777"/>
                  </a:lnTo>
                  <a:lnTo>
                    <a:pt x="121188" y="314242"/>
                  </a:lnTo>
                  <a:lnTo>
                    <a:pt x="125132" y="300763"/>
                  </a:lnTo>
                  <a:lnTo>
                    <a:pt x="128937" y="286329"/>
                  </a:lnTo>
                  <a:lnTo>
                    <a:pt x="132646" y="271399"/>
                  </a:lnTo>
                  <a:lnTo>
                    <a:pt x="136291" y="256764"/>
                  </a:lnTo>
                  <a:lnTo>
                    <a:pt x="139885" y="242841"/>
                  </a:lnTo>
                  <a:lnTo>
                    <a:pt x="143282" y="229376"/>
                  </a:lnTo>
                  <a:lnTo>
                    <a:pt x="146184" y="215654"/>
                  </a:lnTo>
                  <a:lnTo>
                    <a:pt x="148467" y="201272"/>
                  </a:lnTo>
                  <a:lnTo>
                    <a:pt x="150169" y="186152"/>
                  </a:lnTo>
                  <a:lnTo>
                    <a:pt x="151394" y="170383"/>
                  </a:lnTo>
                  <a:lnTo>
                    <a:pt x="152256" y="154102"/>
                  </a:lnTo>
                  <a:lnTo>
                    <a:pt x="152853" y="137437"/>
                  </a:lnTo>
                  <a:lnTo>
                    <a:pt x="153261" y="120498"/>
                  </a:lnTo>
                  <a:lnTo>
                    <a:pt x="153535" y="103370"/>
                  </a:lnTo>
                  <a:lnTo>
                    <a:pt x="153549" y="86277"/>
                  </a:lnTo>
                  <a:lnTo>
                    <a:pt x="153028" y="69567"/>
                  </a:lnTo>
                  <a:lnTo>
                    <a:pt x="151855" y="53410"/>
                  </a:lnTo>
                  <a:lnTo>
                    <a:pt x="149913" y="38120"/>
                  </a:lnTo>
                  <a:lnTo>
                    <a:pt x="147007" y="24223"/>
                  </a:lnTo>
                  <a:lnTo>
                    <a:pt x="143110" y="11930"/>
                  </a:lnTo>
                  <a:lnTo>
                    <a:pt x="137926" y="2990"/>
                  </a:lnTo>
                  <a:lnTo>
                    <a:pt x="131848" y="0"/>
                  </a:lnTo>
                  <a:lnTo>
                    <a:pt x="126422" y="2777"/>
                  </a:lnTo>
                  <a:lnTo>
                    <a:pt x="122180" y="10045"/>
                  </a:lnTo>
                  <a:lnTo>
                    <a:pt x="119054" y="20550"/>
                  </a:lnTo>
                  <a:lnTo>
                    <a:pt x="116660" y="33315"/>
                  </a:lnTo>
                  <a:lnTo>
                    <a:pt x="114463" y="47632"/>
                  </a:lnTo>
                  <a:lnTo>
                    <a:pt x="112148" y="63011"/>
                  </a:lnTo>
                  <a:lnTo>
                    <a:pt x="109769" y="79272"/>
                  </a:lnTo>
                  <a:lnTo>
                    <a:pt x="107629" y="96490"/>
                  </a:lnTo>
                  <a:lnTo>
                    <a:pt x="105898" y="114636"/>
                  </a:lnTo>
                  <a:lnTo>
                    <a:pt x="104755" y="133572"/>
                  </a:lnTo>
                  <a:lnTo>
                    <a:pt x="104446" y="153124"/>
                  </a:lnTo>
                  <a:lnTo>
                    <a:pt x="105016" y="173128"/>
                  </a:lnTo>
                  <a:lnTo>
                    <a:pt x="106196" y="193291"/>
                  </a:lnTo>
                  <a:lnTo>
                    <a:pt x="107520" y="213208"/>
                  </a:lnTo>
                  <a:lnTo>
                    <a:pt x="108702" y="232674"/>
                  </a:lnTo>
                  <a:lnTo>
                    <a:pt x="109645" y="251507"/>
                  </a:lnTo>
                  <a:lnTo>
                    <a:pt x="110352" y="269468"/>
                  </a:lnTo>
                  <a:lnTo>
                    <a:pt x="110866" y="286510"/>
                  </a:lnTo>
                  <a:lnTo>
                    <a:pt x="111398" y="302582"/>
                  </a:lnTo>
                  <a:lnTo>
                    <a:pt x="112296" y="317544"/>
                  </a:lnTo>
                  <a:lnTo>
                    <a:pt x="113720" y="331428"/>
                  </a:lnTo>
                  <a:lnTo>
                    <a:pt x="115661" y="344397"/>
                  </a:lnTo>
                  <a:lnTo>
                    <a:pt x="118036" y="356656"/>
                  </a:lnTo>
                  <a:lnTo>
                    <a:pt x="120746" y="368375"/>
                  </a:lnTo>
                  <a:lnTo>
                    <a:pt x="123740" y="379251"/>
                  </a:lnTo>
                  <a:lnTo>
                    <a:pt x="127424" y="389581"/>
                  </a:lnTo>
                  <a:lnTo>
                    <a:pt x="133237" y="400276"/>
                  </a:lnTo>
                  <a:lnTo>
                    <a:pt x="143581" y="413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89839" y="1522363"/>
              <a:ext cx="175806" cy="165356"/>
            </a:xfrm>
            <a:custGeom>
              <a:avLst/>
              <a:gdLst/>
              <a:ahLst/>
              <a:cxnLst/>
              <a:rect l="0" t="0" r="0" b="0"/>
              <a:pathLst>
                <a:path w="175806" h="165356">
                  <a:moveTo>
                    <a:pt x="102105" y="81127"/>
                  </a:moveTo>
                  <a:lnTo>
                    <a:pt x="104905" y="72325"/>
                  </a:lnTo>
                  <a:lnTo>
                    <a:pt x="106406" y="63979"/>
                  </a:lnTo>
                  <a:lnTo>
                    <a:pt x="106709" y="55285"/>
                  </a:lnTo>
                  <a:lnTo>
                    <a:pt x="105857" y="46336"/>
                  </a:lnTo>
                  <a:lnTo>
                    <a:pt x="103741" y="37490"/>
                  </a:lnTo>
                  <a:lnTo>
                    <a:pt x="100414" y="28956"/>
                  </a:lnTo>
                  <a:lnTo>
                    <a:pt x="95906" y="20940"/>
                  </a:lnTo>
                  <a:lnTo>
                    <a:pt x="90138" y="13711"/>
                  </a:lnTo>
                  <a:lnTo>
                    <a:pt x="83187" y="7352"/>
                  </a:lnTo>
                  <a:lnTo>
                    <a:pt x="75251" y="2423"/>
                  </a:lnTo>
                  <a:lnTo>
                    <a:pt x="66553" y="0"/>
                  </a:lnTo>
                  <a:lnTo>
                    <a:pt x="57301" y="453"/>
                  </a:lnTo>
                  <a:lnTo>
                    <a:pt x="47819" y="3691"/>
                  </a:lnTo>
                  <a:lnTo>
                    <a:pt x="38534" y="9519"/>
                  </a:lnTo>
                  <a:lnTo>
                    <a:pt x="29670" y="17554"/>
                  </a:lnTo>
                  <a:lnTo>
                    <a:pt x="21585" y="27489"/>
                  </a:lnTo>
                  <a:lnTo>
                    <a:pt x="14832" y="39189"/>
                  </a:lnTo>
                  <a:lnTo>
                    <a:pt x="9589" y="52418"/>
                  </a:lnTo>
                  <a:lnTo>
                    <a:pt x="5711" y="66703"/>
                  </a:lnTo>
                  <a:lnTo>
                    <a:pt x="2935" y="81436"/>
                  </a:lnTo>
                  <a:lnTo>
                    <a:pt x="998" y="96229"/>
                  </a:lnTo>
                  <a:lnTo>
                    <a:pt x="0" y="110754"/>
                  </a:lnTo>
                  <a:lnTo>
                    <a:pt x="377" y="124662"/>
                  </a:lnTo>
                  <a:lnTo>
                    <a:pt x="2264" y="137807"/>
                  </a:lnTo>
                  <a:lnTo>
                    <a:pt x="5666" y="149430"/>
                  </a:lnTo>
                  <a:lnTo>
                    <a:pt x="10624" y="158122"/>
                  </a:lnTo>
                  <a:lnTo>
                    <a:pt x="16989" y="163367"/>
                  </a:lnTo>
                  <a:lnTo>
                    <a:pt x="24178" y="165277"/>
                  </a:lnTo>
                  <a:lnTo>
                    <a:pt x="31302" y="164141"/>
                  </a:lnTo>
                  <a:lnTo>
                    <a:pt x="37862" y="160453"/>
                  </a:lnTo>
                  <a:lnTo>
                    <a:pt x="43738" y="154779"/>
                  </a:lnTo>
                  <a:lnTo>
                    <a:pt x="48992" y="147633"/>
                  </a:lnTo>
                  <a:lnTo>
                    <a:pt x="53747" y="139432"/>
                  </a:lnTo>
                  <a:lnTo>
                    <a:pt x="58129" y="130491"/>
                  </a:lnTo>
                  <a:lnTo>
                    <a:pt x="62240" y="121038"/>
                  </a:lnTo>
                  <a:lnTo>
                    <a:pt x="66155" y="111231"/>
                  </a:lnTo>
                  <a:lnTo>
                    <a:pt x="69770" y="101018"/>
                  </a:lnTo>
                  <a:lnTo>
                    <a:pt x="72820" y="90168"/>
                  </a:lnTo>
                  <a:lnTo>
                    <a:pt x="75228" y="78674"/>
                  </a:lnTo>
                  <a:lnTo>
                    <a:pt x="77909" y="69019"/>
                  </a:lnTo>
                  <a:lnTo>
                    <a:pt x="81535" y="64953"/>
                  </a:lnTo>
                  <a:lnTo>
                    <a:pt x="85208" y="66560"/>
                  </a:lnTo>
                  <a:lnTo>
                    <a:pt x="88720" y="72365"/>
                  </a:lnTo>
                  <a:lnTo>
                    <a:pt x="92304" y="80665"/>
                  </a:lnTo>
                  <a:lnTo>
                    <a:pt x="96339" y="89869"/>
                  </a:lnTo>
                  <a:lnTo>
                    <a:pt x="100990" y="99074"/>
                  </a:lnTo>
                  <a:lnTo>
                    <a:pt x="106235" y="107925"/>
                  </a:lnTo>
                  <a:lnTo>
                    <a:pt x="111974" y="116355"/>
                  </a:lnTo>
                  <a:lnTo>
                    <a:pt x="118094" y="124404"/>
                  </a:lnTo>
                  <a:lnTo>
                    <a:pt x="124660" y="131986"/>
                  </a:lnTo>
                  <a:lnTo>
                    <a:pt x="131899" y="138870"/>
                  </a:lnTo>
                  <a:lnTo>
                    <a:pt x="139866" y="144984"/>
                  </a:lnTo>
                  <a:lnTo>
                    <a:pt x="148028" y="150262"/>
                  </a:lnTo>
                  <a:lnTo>
                    <a:pt x="156149" y="155075"/>
                  </a:lnTo>
                  <a:lnTo>
                    <a:pt x="164945" y="159846"/>
                  </a:lnTo>
                  <a:lnTo>
                    <a:pt x="175805" y="1653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07758" y="1234992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73"/>
                  </a:lnTo>
                  <a:lnTo>
                    <a:pt x="177" y="61789"/>
                  </a:lnTo>
                  <a:lnTo>
                    <a:pt x="825" y="78633"/>
                  </a:lnTo>
                  <a:lnTo>
                    <a:pt x="2074" y="95113"/>
                  </a:lnTo>
                  <a:lnTo>
                    <a:pt x="3727" y="111076"/>
                  </a:lnTo>
                  <a:lnTo>
                    <a:pt x="5375" y="126546"/>
                  </a:lnTo>
                  <a:lnTo>
                    <a:pt x="6778" y="141628"/>
                  </a:lnTo>
                  <a:lnTo>
                    <a:pt x="7871" y="156907"/>
                  </a:lnTo>
                  <a:lnTo>
                    <a:pt x="8679" y="173390"/>
                  </a:lnTo>
                  <a:lnTo>
                    <a:pt x="9257" y="191525"/>
                  </a:lnTo>
                  <a:lnTo>
                    <a:pt x="9661" y="211100"/>
                  </a:lnTo>
                  <a:lnTo>
                    <a:pt x="9941" y="231536"/>
                  </a:lnTo>
                  <a:lnTo>
                    <a:pt x="10132" y="252390"/>
                  </a:lnTo>
                  <a:lnTo>
                    <a:pt x="10262" y="273256"/>
                  </a:lnTo>
                  <a:lnTo>
                    <a:pt x="10350" y="293710"/>
                  </a:lnTo>
                  <a:lnTo>
                    <a:pt x="10409" y="313569"/>
                  </a:lnTo>
                  <a:lnTo>
                    <a:pt x="10449" y="332681"/>
                  </a:lnTo>
                  <a:lnTo>
                    <a:pt x="10475" y="350836"/>
                  </a:lnTo>
                  <a:lnTo>
                    <a:pt x="10493" y="367998"/>
                  </a:lnTo>
                  <a:lnTo>
                    <a:pt x="10504" y="383696"/>
                  </a:lnTo>
                  <a:lnTo>
                    <a:pt x="10513" y="398483"/>
                  </a:lnTo>
                  <a:lnTo>
                    <a:pt x="10521" y="413658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870887" y="1382391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75334" y="2934"/>
                  </a:lnTo>
                  <a:lnTo>
                    <a:pt x="265707" y="5716"/>
                  </a:lnTo>
                  <a:lnTo>
                    <a:pt x="254420" y="8616"/>
                  </a:lnTo>
                  <a:lnTo>
                    <a:pt x="241753" y="11656"/>
                  </a:lnTo>
                  <a:lnTo>
                    <a:pt x="228273" y="14821"/>
                  </a:lnTo>
                  <a:lnTo>
                    <a:pt x="214396" y="18081"/>
                  </a:lnTo>
                  <a:lnTo>
                    <a:pt x="200188" y="21246"/>
                  </a:lnTo>
                  <a:lnTo>
                    <a:pt x="185447" y="23989"/>
                  </a:lnTo>
                  <a:lnTo>
                    <a:pt x="170098" y="26169"/>
                  </a:lnTo>
                  <a:lnTo>
                    <a:pt x="154352" y="27971"/>
                  </a:lnTo>
                  <a:lnTo>
                    <a:pt x="138622" y="29795"/>
                  </a:lnTo>
                  <a:lnTo>
                    <a:pt x="123149" y="31873"/>
                  </a:lnTo>
                  <a:lnTo>
                    <a:pt x="107995" y="34100"/>
                  </a:lnTo>
                  <a:lnTo>
                    <a:pt x="93132" y="36142"/>
                  </a:lnTo>
                  <a:lnTo>
                    <a:pt x="78514" y="37813"/>
                  </a:lnTo>
                  <a:lnTo>
                    <a:pt x="64301" y="39089"/>
                  </a:lnTo>
                  <a:lnTo>
                    <a:pt x="49268" y="40159"/>
                  </a:lnTo>
                  <a:lnTo>
                    <a:pt x="29857" y="411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91026" y="1508161"/>
              <a:ext cx="190474" cy="158501"/>
            </a:xfrm>
            <a:custGeom>
              <a:avLst/>
              <a:gdLst/>
              <a:ahLst/>
              <a:cxnLst/>
              <a:rect l="0" t="0" r="0" b="0"/>
              <a:pathLst>
                <a:path w="190474" h="158501">
                  <a:moveTo>
                    <a:pt x="127302" y="95329"/>
                  </a:moveTo>
                  <a:lnTo>
                    <a:pt x="124367" y="86460"/>
                  </a:lnTo>
                  <a:lnTo>
                    <a:pt x="121586" y="77474"/>
                  </a:lnTo>
                  <a:lnTo>
                    <a:pt x="118682" y="67487"/>
                  </a:lnTo>
                  <a:lnTo>
                    <a:pt x="115468" y="56852"/>
                  </a:lnTo>
                  <a:lnTo>
                    <a:pt x="111655" y="46338"/>
                  </a:lnTo>
                  <a:lnTo>
                    <a:pt x="107134" y="36390"/>
                  </a:lnTo>
                  <a:lnTo>
                    <a:pt x="101797" y="27276"/>
                  </a:lnTo>
                  <a:lnTo>
                    <a:pt x="95461" y="19237"/>
                  </a:lnTo>
                  <a:lnTo>
                    <a:pt x="88123" y="12289"/>
                  </a:lnTo>
                  <a:lnTo>
                    <a:pt x="79925" y="6609"/>
                  </a:lnTo>
                  <a:lnTo>
                    <a:pt x="71051" y="2609"/>
                  </a:lnTo>
                  <a:lnTo>
                    <a:pt x="61681" y="370"/>
                  </a:lnTo>
                  <a:lnTo>
                    <a:pt x="52119" y="0"/>
                  </a:lnTo>
                  <a:lnTo>
                    <a:pt x="42780" y="1795"/>
                  </a:lnTo>
                  <a:lnTo>
                    <a:pt x="33877" y="5717"/>
                  </a:lnTo>
                  <a:lnTo>
                    <a:pt x="25594" y="11774"/>
                  </a:lnTo>
                  <a:lnTo>
                    <a:pt x="18178" y="20183"/>
                  </a:lnTo>
                  <a:lnTo>
                    <a:pt x="11679" y="30830"/>
                  </a:lnTo>
                  <a:lnTo>
                    <a:pt x="6315" y="43029"/>
                  </a:lnTo>
                  <a:lnTo>
                    <a:pt x="2535" y="55739"/>
                  </a:lnTo>
                  <a:lnTo>
                    <a:pt x="440" y="68313"/>
                  </a:lnTo>
                  <a:lnTo>
                    <a:pt x="0" y="80344"/>
                  </a:lnTo>
                  <a:lnTo>
                    <a:pt x="1216" y="91498"/>
                  </a:lnTo>
                  <a:lnTo>
                    <a:pt x="3922" y="101699"/>
                  </a:lnTo>
                  <a:lnTo>
                    <a:pt x="7839" y="111058"/>
                  </a:lnTo>
                  <a:lnTo>
                    <a:pt x="12676" y="119746"/>
                  </a:lnTo>
                  <a:lnTo>
                    <a:pt x="18193" y="127923"/>
                  </a:lnTo>
                  <a:lnTo>
                    <a:pt x="24523" y="135401"/>
                  </a:lnTo>
                  <a:lnTo>
                    <a:pt x="32135" y="141673"/>
                  </a:lnTo>
                  <a:lnTo>
                    <a:pt x="41175" y="146544"/>
                  </a:lnTo>
                  <a:lnTo>
                    <a:pt x="51179" y="149646"/>
                  </a:lnTo>
                  <a:lnTo>
                    <a:pt x="61279" y="150296"/>
                  </a:lnTo>
                  <a:lnTo>
                    <a:pt x="70955" y="148357"/>
                  </a:lnTo>
                  <a:lnTo>
                    <a:pt x="79890" y="144139"/>
                  </a:lnTo>
                  <a:lnTo>
                    <a:pt x="87812" y="138110"/>
                  </a:lnTo>
                  <a:lnTo>
                    <a:pt x="94691" y="130727"/>
                  </a:lnTo>
                  <a:lnTo>
                    <a:pt x="100665" y="122368"/>
                  </a:lnTo>
                  <a:lnTo>
                    <a:pt x="105927" y="113320"/>
                  </a:lnTo>
                  <a:lnTo>
                    <a:pt x="110674" y="103829"/>
                  </a:lnTo>
                  <a:lnTo>
                    <a:pt x="115562" y="95239"/>
                  </a:lnTo>
                  <a:lnTo>
                    <a:pt x="121294" y="90822"/>
                  </a:lnTo>
                  <a:lnTo>
                    <a:pt x="127191" y="91887"/>
                  </a:lnTo>
                  <a:lnTo>
                    <a:pt x="132343" y="96433"/>
                  </a:lnTo>
                  <a:lnTo>
                    <a:pt x="136958" y="103059"/>
                  </a:lnTo>
                  <a:lnTo>
                    <a:pt x="141614" y="111005"/>
                  </a:lnTo>
                  <a:lnTo>
                    <a:pt x="146637" y="119803"/>
                  </a:lnTo>
                  <a:lnTo>
                    <a:pt x="152185" y="128704"/>
                  </a:lnTo>
                  <a:lnTo>
                    <a:pt x="159126" y="137490"/>
                  </a:lnTo>
                  <a:lnTo>
                    <a:pt x="170309" y="146926"/>
                  </a:lnTo>
                  <a:lnTo>
                    <a:pt x="190473" y="158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11979" y="1465815"/>
              <a:ext cx="138018" cy="178427"/>
            </a:xfrm>
            <a:custGeom>
              <a:avLst/>
              <a:gdLst/>
              <a:ahLst/>
              <a:cxnLst/>
              <a:rect l="0" t="0" r="0" b="0"/>
              <a:pathLst>
                <a:path w="138018" h="178427">
                  <a:moveTo>
                    <a:pt x="106432" y="32390"/>
                  </a:moveTo>
                  <a:lnTo>
                    <a:pt x="100498" y="23722"/>
                  </a:lnTo>
                  <a:lnTo>
                    <a:pt x="94293" y="16656"/>
                  </a:lnTo>
                  <a:lnTo>
                    <a:pt x="87197" y="10560"/>
                  </a:lnTo>
                  <a:lnTo>
                    <a:pt x="79256" y="5504"/>
                  </a:lnTo>
                  <a:lnTo>
                    <a:pt x="70610" y="1938"/>
                  </a:lnTo>
                  <a:lnTo>
                    <a:pt x="61420" y="0"/>
                  </a:lnTo>
                  <a:lnTo>
                    <a:pt x="51993" y="2"/>
                  </a:lnTo>
                  <a:lnTo>
                    <a:pt x="42752" y="2581"/>
                  </a:lnTo>
                  <a:lnTo>
                    <a:pt x="33916" y="7833"/>
                  </a:lnTo>
                  <a:lnTo>
                    <a:pt x="25682" y="15256"/>
                  </a:lnTo>
                  <a:lnTo>
                    <a:pt x="18297" y="24058"/>
                  </a:lnTo>
                  <a:lnTo>
                    <a:pt x="11821" y="33642"/>
                  </a:lnTo>
                  <a:lnTo>
                    <a:pt x="6472" y="43819"/>
                  </a:lnTo>
                  <a:lnTo>
                    <a:pt x="2701" y="54700"/>
                  </a:lnTo>
                  <a:lnTo>
                    <a:pt x="609" y="66308"/>
                  </a:lnTo>
                  <a:lnTo>
                    <a:pt x="0" y="78390"/>
                  </a:lnTo>
                  <a:lnTo>
                    <a:pt x="570" y="90507"/>
                  </a:lnTo>
                  <a:lnTo>
                    <a:pt x="2030" y="102398"/>
                  </a:lnTo>
                  <a:lnTo>
                    <a:pt x="4296" y="113823"/>
                  </a:lnTo>
                  <a:lnTo>
                    <a:pt x="7485" y="124497"/>
                  </a:lnTo>
                  <a:lnTo>
                    <a:pt x="11595" y="134341"/>
                  </a:lnTo>
                  <a:lnTo>
                    <a:pt x="16659" y="143443"/>
                  </a:lnTo>
                  <a:lnTo>
                    <a:pt x="22815" y="151951"/>
                  </a:lnTo>
                  <a:lnTo>
                    <a:pt x="30034" y="159998"/>
                  </a:lnTo>
                  <a:lnTo>
                    <a:pt x="38154" y="167218"/>
                  </a:lnTo>
                  <a:lnTo>
                    <a:pt x="46975" y="172784"/>
                  </a:lnTo>
                  <a:lnTo>
                    <a:pt x="56315" y="176377"/>
                  </a:lnTo>
                  <a:lnTo>
                    <a:pt x="66025" y="178144"/>
                  </a:lnTo>
                  <a:lnTo>
                    <a:pt x="75997" y="178426"/>
                  </a:lnTo>
                  <a:lnTo>
                    <a:pt x="86139" y="177578"/>
                  </a:lnTo>
                  <a:lnTo>
                    <a:pt x="96132" y="175873"/>
                  </a:lnTo>
                  <a:lnTo>
                    <a:pt x="106509" y="173210"/>
                  </a:lnTo>
                  <a:lnTo>
                    <a:pt x="119297" y="168245"/>
                  </a:lnTo>
                  <a:lnTo>
                    <a:pt x="138017" y="158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86954" y="1508733"/>
              <a:ext cx="118420" cy="127041"/>
            </a:xfrm>
            <a:custGeom>
              <a:avLst/>
              <a:gdLst/>
              <a:ahLst/>
              <a:cxnLst/>
              <a:rect l="0" t="0" r="0" b="0"/>
              <a:pathLst>
                <a:path w="118420" h="127041">
                  <a:moveTo>
                    <a:pt x="89384" y="10529"/>
                  </a:moveTo>
                  <a:lnTo>
                    <a:pt x="80582" y="7729"/>
                  </a:lnTo>
                  <a:lnTo>
                    <a:pt x="72235" y="6227"/>
                  </a:lnTo>
                  <a:lnTo>
                    <a:pt x="63542" y="5925"/>
                  </a:lnTo>
                  <a:lnTo>
                    <a:pt x="54594" y="6777"/>
                  </a:lnTo>
                  <a:lnTo>
                    <a:pt x="45747" y="8893"/>
                  </a:lnTo>
                  <a:lnTo>
                    <a:pt x="37213" y="12220"/>
                  </a:lnTo>
                  <a:lnTo>
                    <a:pt x="29198" y="16728"/>
                  </a:lnTo>
                  <a:lnTo>
                    <a:pt x="21969" y="22496"/>
                  </a:lnTo>
                  <a:lnTo>
                    <a:pt x="15596" y="29452"/>
                  </a:lnTo>
                  <a:lnTo>
                    <a:pt x="10148" y="37561"/>
                  </a:lnTo>
                  <a:lnTo>
                    <a:pt x="5780" y="46907"/>
                  </a:lnTo>
                  <a:lnTo>
                    <a:pt x="2478" y="57407"/>
                  </a:lnTo>
                  <a:lnTo>
                    <a:pt x="413" y="68542"/>
                  </a:lnTo>
                  <a:lnTo>
                    <a:pt x="0" y="79475"/>
                  </a:lnTo>
                  <a:lnTo>
                    <a:pt x="1319" y="89746"/>
                  </a:lnTo>
                  <a:lnTo>
                    <a:pt x="4325" y="99098"/>
                  </a:lnTo>
                  <a:lnTo>
                    <a:pt x="9007" y="107307"/>
                  </a:lnTo>
                  <a:lnTo>
                    <a:pt x="15194" y="114372"/>
                  </a:lnTo>
                  <a:lnTo>
                    <a:pt x="22601" y="120134"/>
                  </a:lnTo>
                  <a:lnTo>
                    <a:pt x="30935" y="124190"/>
                  </a:lnTo>
                  <a:lnTo>
                    <a:pt x="39945" y="126472"/>
                  </a:lnTo>
                  <a:lnTo>
                    <a:pt x="49433" y="127040"/>
                  </a:lnTo>
                  <a:lnTo>
                    <a:pt x="59254" y="125910"/>
                  </a:lnTo>
                  <a:lnTo>
                    <a:pt x="69300" y="123258"/>
                  </a:lnTo>
                  <a:lnTo>
                    <a:pt x="79333" y="119207"/>
                  </a:lnTo>
                  <a:lnTo>
                    <a:pt x="88996" y="113748"/>
                  </a:lnTo>
                  <a:lnTo>
                    <a:pt x="98113" y="106995"/>
                  </a:lnTo>
                  <a:lnTo>
                    <a:pt x="106201" y="98851"/>
                  </a:lnTo>
                  <a:lnTo>
                    <a:pt x="112423" y="88951"/>
                  </a:lnTo>
                  <a:lnTo>
                    <a:pt x="116488" y="77264"/>
                  </a:lnTo>
                  <a:lnTo>
                    <a:pt x="118419" y="64518"/>
                  </a:lnTo>
                  <a:lnTo>
                    <a:pt x="118286" y="51965"/>
                  </a:lnTo>
                  <a:lnTo>
                    <a:pt x="116355" y="40314"/>
                  </a:lnTo>
                  <a:lnTo>
                    <a:pt x="113299" y="30023"/>
                  </a:lnTo>
                  <a:lnTo>
                    <a:pt x="109797" y="20541"/>
                  </a:lnTo>
                  <a:lnTo>
                    <a:pt x="105547" y="11046"/>
                  </a:lnTo>
                  <a:lnTo>
                    <a:pt x="999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39509" y="1308692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83"/>
                  </a:lnTo>
                  <a:lnTo>
                    <a:pt x="178" y="54770"/>
                  </a:lnTo>
                  <a:lnTo>
                    <a:pt x="826" y="69576"/>
                  </a:lnTo>
                  <a:lnTo>
                    <a:pt x="2079" y="85731"/>
                  </a:lnTo>
                  <a:lnTo>
                    <a:pt x="3905" y="102976"/>
                  </a:lnTo>
                  <a:lnTo>
                    <a:pt x="6201" y="120770"/>
                  </a:lnTo>
                  <a:lnTo>
                    <a:pt x="8858" y="138737"/>
                  </a:lnTo>
                  <a:lnTo>
                    <a:pt x="11775" y="156698"/>
                  </a:lnTo>
                  <a:lnTo>
                    <a:pt x="14881" y="174589"/>
                  </a:lnTo>
                  <a:lnTo>
                    <a:pt x="18110" y="192394"/>
                  </a:lnTo>
                  <a:lnTo>
                    <a:pt x="21260" y="209960"/>
                  </a:lnTo>
                  <a:lnTo>
                    <a:pt x="23996" y="226996"/>
                  </a:lnTo>
                  <a:lnTo>
                    <a:pt x="26172" y="243380"/>
                  </a:lnTo>
                  <a:lnTo>
                    <a:pt x="27972" y="258994"/>
                  </a:lnTo>
                  <a:lnTo>
                    <a:pt x="29796" y="273641"/>
                  </a:lnTo>
                  <a:lnTo>
                    <a:pt x="31877" y="287296"/>
                  </a:lnTo>
                  <a:lnTo>
                    <a:pt x="34316" y="299643"/>
                  </a:lnTo>
                  <a:lnTo>
                    <a:pt x="37501" y="311201"/>
                  </a:lnTo>
                  <a:lnTo>
                    <a:pt x="42836" y="322989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56376" y="1298163"/>
              <a:ext cx="30533" cy="379027"/>
            </a:xfrm>
            <a:custGeom>
              <a:avLst/>
              <a:gdLst/>
              <a:ahLst/>
              <a:cxnLst/>
              <a:rect l="0" t="0" r="0" b="0"/>
              <a:pathLst>
                <a:path w="30533" h="379027">
                  <a:moveTo>
                    <a:pt x="9475" y="0"/>
                  </a:moveTo>
                  <a:lnTo>
                    <a:pt x="6608" y="9003"/>
                  </a:lnTo>
                  <a:lnTo>
                    <a:pt x="4466" y="19270"/>
                  </a:lnTo>
                  <a:lnTo>
                    <a:pt x="2862" y="31854"/>
                  </a:lnTo>
                  <a:lnTo>
                    <a:pt x="1683" y="46381"/>
                  </a:lnTo>
                  <a:lnTo>
                    <a:pt x="834" y="62177"/>
                  </a:lnTo>
                  <a:lnTo>
                    <a:pt x="242" y="78715"/>
                  </a:lnTo>
                  <a:lnTo>
                    <a:pt x="0" y="95675"/>
                  </a:lnTo>
                  <a:lnTo>
                    <a:pt x="364" y="112873"/>
                  </a:lnTo>
                  <a:lnTo>
                    <a:pt x="1419" y="130210"/>
                  </a:lnTo>
                  <a:lnTo>
                    <a:pt x="2941" y="147628"/>
                  </a:lnTo>
                  <a:lnTo>
                    <a:pt x="4501" y="165094"/>
                  </a:lnTo>
                  <a:lnTo>
                    <a:pt x="5850" y="182590"/>
                  </a:lnTo>
                  <a:lnTo>
                    <a:pt x="7074" y="200104"/>
                  </a:lnTo>
                  <a:lnTo>
                    <a:pt x="8505" y="217630"/>
                  </a:lnTo>
                  <a:lnTo>
                    <a:pt x="10315" y="235159"/>
                  </a:lnTo>
                  <a:lnTo>
                    <a:pt x="12360" y="252525"/>
                  </a:lnTo>
                  <a:lnTo>
                    <a:pt x="14280" y="269418"/>
                  </a:lnTo>
                  <a:lnTo>
                    <a:pt x="15872" y="285703"/>
                  </a:lnTo>
                  <a:lnTo>
                    <a:pt x="17264" y="301250"/>
                  </a:lnTo>
                  <a:lnTo>
                    <a:pt x="18805" y="315851"/>
                  </a:lnTo>
                  <a:lnTo>
                    <a:pt x="20690" y="329474"/>
                  </a:lnTo>
                  <a:lnTo>
                    <a:pt x="22796" y="341800"/>
                  </a:lnTo>
                  <a:lnTo>
                    <a:pt x="24977" y="353342"/>
                  </a:lnTo>
                  <a:lnTo>
                    <a:pt x="27427" y="365116"/>
                  </a:lnTo>
                  <a:lnTo>
                    <a:pt x="3053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13899" y="1497141"/>
              <a:ext cx="120409" cy="149217"/>
            </a:xfrm>
            <a:custGeom>
              <a:avLst/>
              <a:gdLst/>
              <a:ahLst/>
              <a:cxnLst/>
              <a:rect l="0" t="0" r="0" b="0"/>
              <a:pathLst>
                <a:path w="120409" h="149217">
                  <a:moveTo>
                    <a:pt x="4595" y="106349"/>
                  </a:moveTo>
                  <a:lnTo>
                    <a:pt x="13396" y="103415"/>
                  </a:lnTo>
                  <a:lnTo>
                    <a:pt x="21742" y="100633"/>
                  </a:lnTo>
                  <a:lnTo>
                    <a:pt x="30441" y="97733"/>
                  </a:lnTo>
                  <a:lnTo>
                    <a:pt x="39561" y="94693"/>
                  </a:lnTo>
                  <a:lnTo>
                    <a:pt x="49057" y="91528"/>
                  </a:lnTo>
                  <a:lnTo>
                    <a:pt x="58844" y="88259"/>
                  </a:lnTo>
                  <a:lnTo>
                    <a:pt x="68685" y="84748"/>
                  </a:lnTo>
                  <a:lnTo>
                    <a:pt x="78211" y="80709"/>
                  </a:lnTo>
                  <a:lnTo>
                    <a:pt x="87240" y="76022"/>
                  </a:lnTo>
                  <a:lnTo>
                    <a:pt x="95605" y="70569"/>
                  </a:lnTo>
                  <a:lnTo>
                    <a:pt x="103078" y="64152"/>
                  </a:lnTo>
                  <a:lnTo>
                    <a:pt x="109609" y="56762"/>
                  </a:lnTo>
                  <a:lnTo>
                    <a:pt x="114825" y="48699"/>
                  </a:lnTo>
                  <a:lnTo>
                    <a:pt x="117975" y="40448"/>
                  </a:lnTo>
                  <a:lnTo>
                    <a:pt x="118822" y="32313"/>
                  </a:lnTo>
                  <a:lnTo>
                    <a:pt x="117271" y="24566"/>
                  </a:lnTo>
                  <a:lnTo>
                    <a:pt x="113115" y="17516"/>
                  </a:lnTo>
                  <a:lnTo>
                    <a:pt x="106508" y="11267"/>
                  </a:lnTo>
                  <a:lnTo>
                    <a:pt x="98023" y="6073"/>
                  </a:lnTo>
                  <a:lnTo>
                    <a:pt x="88434" y="2406"/>
                  </a:lnTo>
                  <a:lnTo>
                    <a:pt x="78295" y="389"/>
                  </a:lnTo>
                  <a:lnTo>
                    <a:pt x="68067" y="0"/>
                  </a:lnTo>
                  <a:lnTo>
                    <a:pt x="58208" y="1251"/>
                  </a:lnTo>
                  <a:lnTo>
                    <a:pt x="48916" y="3980"/>
                  </a:lnTo>
                  <a:lnTo>
                    <a:pt x="40186" y="7912"/>
                  </a:lnTo>
                  <a:lnTo>
                    <a:pt x="31929" y="12759"/>
                  </a:lnTo>
                  <a:lnTo>
                    <a:pt x="24043" y="18283"/>
                  </a:lnTo>
                  <a:lnTo>
                    <a:pt x="16762" y="24617"/>
                  </a:lnTo>
                  <a:lnTo>
                    <a:pt x="10623" y="32232"/>
                  </a:lnTo>
                  <a:lnTo>
                    <a:pt x="5831" y="41284"/>
                  </a:lnTo>
                  <a:lnTo>
                    <a:pt x="2444" y="51635"/>
                  </a:lnTo>
                  <a:lnTo>
                    <a:pt x="537" y="63032"/>
                  </a:lnTo>
                  <a:lnTo>
                    <a:pt x="0" y="75211"/>
                  </a:lnTo>
                  <a:lnTo>
                    <a:pt x="758" y="87624"/>
                  </a:lnTo>
                  <a:lnTo>
                    <a:pt x="2855" y="99491"/>
                  </a:lnTo>
                  <a:lnTo>
                    <a:pt x="6192" y="110424"/>
                  </a:lnTo>
                  <a:lnTo>
                    <a:pt x="10718" y="120237"/>
                  </a:lnTo>
                  <a:lnTo>
                    <a:pt x="16505" y="128764"/>
                  </a:lnTo>
                  <a:lnTo>
                    <a:pt x="23476" y="136046"/>
                  </a:lnTo>
                  <a:lnTo>
                    <a:pt x="31598" y="141955"/>
                  </a:lnTo>
                  <a:lnTo>
                    <a:pt x="40953" y="146109"/>
                  </a:lnTo>
                  <a:lnTo>
                    <a:pt x="51459" y="148462"/>
                  </a:lnTo>
                  <a:lnTo>
                    <a:pt x="62700" y="149216"/>
                  </a:lnTo>
                  <a:lnTo>
                    <a:pt x="75317" y="148619"/>
                  </a:lnTo>
                  <a:lnTo>
                    <a:pt x="92652" y="145504"/>
                  </a:lnTo>
                  <a:lnTo>
                    <a:pt x="120408" y="137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71443" y="1459359"/>
              <a:ext cx="120792" cy="156977"/>
            </a:xfrm>
            <a:custGeom>
              <a:avLst/>
              <a:gdLst/>
              <a:ahLst/>
              <a:cxnLst/>
              <a:rect l="0" t="0" r="0" b="0"/>
              <a:pathLst>
                <a:path w="120792" h="156977">
                  <a:moveTo>
                    <a:pt x="99734" y="7260"/>
                  </a:moveTo>
                  <a:lnTo>
                    <a:pt x="90865" y="4393"/>
                  </a:lnTo>
                  <a:lnTo>
                    <a:pt x="81879" y="2251"/>
                  </a:lnTo>
                  <a:lnTo>
                    <a:pt x="71893" y="662"/>
                  </a:lnTo>
                  <a:lnTo>
                    <a:pt x="61258" y="0"/>
                  </a:lnTo>
                  <a:lnTo>
                    <a:pt x="50743" y="1096"/>
                  </a:lnTo>
                  <a:lnTo>
                    <a:pt x="40795" y="4259"/>
                  </a:lnTo>
                  <a:lnTo>
                    <a:pt x="31682" y="9321"/>
                  </a:lnTo>
                  <a:lnTo>
                    <a:pt x="23643" y="15926"/>
                  </a:lnTo>
                  <a:lnTo>
                    <a:pt x="16691" y="23710"/>
                  </a:lnTo>
                  <a:lnTo>
                    <a:pt x="10837" y="32680"/>
                  </a:lnTo>
                  <a:lnTo>
                    <a:pt x="6189" y="43202"/>
                  </a:lnTo>
                  <a:lnTo>
                    <a:pt x="2697" y="55342"/>
                  </a:lnTo>
                  <a:lnTo>
                    <a:pt x="502" y="68578"/>
                  </a:lnTo>
                  <a:lnTo>
                    <a:pt x="0" y="81999"/>
                  </a:lnTo>
                  <a:lnTo>
                    <a:pt x="1257" y="95058"/>
                  </a:lnTo>
                  <a:lnTo>
                    <a:pt x="4050" y="107418"/>
                  </a:lnTo>
                  <a:lnTo>
                    <a:pt x="8058" y="118793"/>
                  </a:lnTo>
                  <a:lnTo>
                    <a:pt x="12982" y="129134"/>
                  </a:lnTo>
                  <a:lnTo>
                    <a:pt x="18898" y="138247"/>
                  </a:lnTo>
                  <a:lnTo>
                    <a:pt x="26224" y="145705"/>
                  </a:lnTo>
                  <a:lnTo>
                    <a:pt x="35074" y="151420"/>
                  </a:lnTo>
                  <a:lnTo>
                    <a:pt x="45118" y="155277"/>
                  </a:lnTo>
                  <a:lnTo>
                    <a:pt x="55777" y="156976"/>
                  </a:lnTo>
                  <a:lnTo>
                    <a:pt x="66641" y="156572"/>
                  </a:lnTo>
                  <a:lnTo>
                    <a:pt x="77255" y="154695"/>
                  </a:lnTo>
                  <a:lnTo>
                    <a:pt x="88182" y="152185"/>
                  </a:lnTo>
                  <a:lnTo>
                    <a:pt x="101494" y="148827"/>
                  </a:lnTo>
                  <a:lnTo>
                    <a:pt x="120791" y="144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45930" y="1203407"/>
              <a:ext cx="51590" cy="442198"/>
            </a:xfrm>
            <a:custGeom>
              <a:avLst/>
              <a:gdLst/>
              <a:ahLst/>
              <a:cxnLst/>
              <a:rect l="0" t="0" r="0" b="0"/>
              <a:pathLst>
                <a:path w="51590" h="442198">
                  <a:moveTo>
                    <a:pt x="9476" y="0"/>
                  </a:moveTo>
                  <a:lnTo>
                    <a:pt x="6609" y="14669"/>
                  </a:lnTo>
                  <a:lnTo>
                    <a:pt x="4467" y="28580"/>
                  </a:lnTo>
                  <a:lnTo>
                    <a:pt x="2863" y="43082"/>
                  </a:lnTo>
                  <a:lnTo>
                    <a:pt x="1684" y="58457"/>
                  </a:lnTo>
                  <a:lnTo>
                    <a:pt x="835" y="74930"/>
                  </a:lnTo>
                  <a:lnTo>
                    <a:pt x="242" y="92489"/>
                  </a:lnTo>
                  <a:lnTo>
                    <a:pt x="0" y="110487"/>
                  </a:lnTo>
                  <a:lnTo>
                    <a:pt x="364" y="127794"/>
                  </a:lnTo>
                  <a:lnTo>
                    <a:pt x="1419" y="143839"/>
                  </a:lnTo>
                  <a:lnTo>
                    <a:pt x="2941" y="158728"/>
                  </a:lnTo>
                  <a:lnTo>
                    <a:pt x="4501" y="172954"/>
                  </a:lnTo>
                  <a:lnTo>
                    <a:pt x="5849" y="186905"/>
                  </a:lnTo>
                  <a:lnTo>
                    <a:pt x="7076" y="201109"/>
                  </a:lnTo>
                  <a:lnTo>
                    <a:pt x="8506" y="216264"/>
                  </a:lnTo>
                  <a:lnTo>
                    <a:pt x="10319" y="232655"/>
                  </a:lnTo>
                  <a:lnTo>
                    <a:pt x="12537" y="250057"/>
                  </a:lnTo>
                  <a:lnTo>
                    <a:pt x="15106" y="267957"/>
                  </a:lnTo>
                  <a:lnTo>
                    <a:pt x="17947" y="285990"/>
                  </a:lnTo>
                  <a:lnTo>
                    <a:pt x="20991" y="303825"/>
                  </a:lnTo>
                  <a:lnTo>
                    <a:pt x="24181" y="321099"/>
                  </a:lnTo>
                  <a:lnTo>
                    <a:pt x="27473" y="337672"/>
                  </a:lnTo>
                  <a:lnTo>
                    <a:pt x="30835" y="353427"/>
                  </a:lnTo>
                  <a:lnTo>
                    <a:pt x="34245" y="368175"/>
                  </a:lnTo>
                  <a:lnTo>
                    <a:pt x="37682" y="381905"/>
                  </a:lnTo>
                  <a:lnTo>
                    <a:pt x="40986" y="394503"/>
                  </a:lnTo>
                  <a:lnTo>
                    <a:pt x="44176" y="407002"/>
                  </a:lnTo>
                  <a:lnTo>
                    <a:pt x="47532" y="421620"/>
                  </a:lnTo>
                  <a:lnTo>
                    <a:pt x="51589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165892" y="1371863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93592" y="0"/>
                  </a:lnTo>
                  <a:lnTo>
                    <a:pt x="282464" y="0"/>
                  </a:lnTo>
                  <a:lnTo>
                    <a:pt x="270860" y="4"/>
                  </a:lnTo>
                  <a:lnTo>
                    <a:pt x="258526" y="177"/>
                  </a:lnTo>
                  <a:lnTo>
                    <a:pt x="245219" y="826"/>
                  </a:lnTo>
                  <a:lnTo>
                    <a:pt x="230908" y="2074"/>
                  </a:lnTo>
                  <a:lnTo>
                    <a:pt x="215731" y="3727"/>
                  </a:lnTo>
                  <a:lnTo>
                    <a:pt x="199869" y="5375"/>
                  </a:lnTo>
                  <a:lnTo>
                    <a:pt x="183498" y="6778"/>
                  </a:lnTo>
                  <a:lnTo>
                    <a:pt x="166761" y="7871"/>
                  </a:lnTo>
                  <a:lnTo>
                    <a:pt x="149766" y="8679"/>
                  </a:lnTo>
                  <a:lnTo>
                    <a:pt x="132595" y="9261"/>
                  </a:lnTo>
                  <a:lnTo>
                    <a:pt x="115299" y="9839"/>
                  </a:lnTo>
                  <a:lnTo>
                    <a:pt x="97922" y="10767"/>
                  </a:lnTo>
                  <a:lnTo>
                    <a:pt x="80507" y="12207"/>
                  </a:lnTo>
                  <a:lnTo>
                    <a:pt x="63638" y="13998"/>
                  </a:lnTo>
                  <a:lnTo>
                    <a:pt x="46671" y="15927"/>
                  </a:lnTo>
                  <a:lnTo>
                    <a:pt x="26999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08048" y="1430602"/>
              <a:ext cx="144378" cy="183417"/>
            </a:xfrm>
            <a:custGeom>
              <a:avLst/>
              <a:gdLst/>
              <a:ahLst/>
              <a:cxnLst/>
              <a:rect l="0" t="0" r="0" b="0"/>
              <a:pathLst>
                <a:path w="144378" h="183417">
                  <a:moveTo>
                    <a:pt x="0" y="78131"/>
                  </a:moveTo>
                  <a:lnTo>
                    <a:pt x="8802" y="80931"/>
                  </a:lnTo>
                  <a:lnTo>
                    <a:pt x="17149" y="82433"/>
                  </a:lnTo>
                  <a:lnTo>
                    <a:pt x="25851" y="82744"/>
                  </a:lnTo>
                  <a:lnTo>
                    <a:pt x="35145" y="82237"/>
                  </a:lnTo>
                  <a:lnTo>
                    <a:pt x="45288" y="81418"/>
                  </a:lnTo>
                  <a:lnTo>
                    <a:pt x="56330" y="80598"/>
                  </a:lnTo>
                  <a:lnTo>
                    <a:pt x="67996" y="79741"/>
                  </a:lnTo>
                  <a:lnTo>
                    <a:pt x="79818" y="78566"/>
                  </a:lnTo>
                  <a:lnTo>
                    <a:pt x="91502" y="76922"/>
                  </a:lnTo>
                  <a:lnTo>
                    <a:pt x="102787" y="74649"/>
                  </a:lnTo>
                  <a:lnTo>
                    <a:pt x="113364" y="71513"/>
                  </a:lnTo>
                  <a:lnTo>
                    <a:pt x="123128" y="67467"/>
                  </a:lnTo>
                  <a:lnTo>
                    <a:pt x="131668" y="62460"/>
                  </a:lnTo>
                  <a:lnTo>
                    <a:pt x="138202" y="56350"/>
                  </a:lnTo>
                  <a:lnTo>
                    <a:pt x="142474" y="49170"/>
                  </a:lnTo>
                  <a:lnTo>
                    <a:pt x="144377" y="41248"/>
                  </a:lnTo>
                  <a:lnTo>
                    <a:pt x="143692" y="33093"/>
                  </a:lnTo>
                  <a:lnTo>
                    <a:pt x="140559" y="25027"/>
                  </a:lnTo>
                  <a:lnTo>
                    <a:pt x="135220" y="17495"/>
                  </a:lnTo>
                  <a:lnTo>
                    <a:pt x="127833" y="11123"/>
                  </a:lnTo>
                  <a:lnTo>
                    <a:pt x="118689" y="6143"/>
                  </a:lnTo>
                  <a:lnTo>
                    <a:pt x="108316" y="2614"/>
                  </a:lnTo>
                  <a:lnTo>
                    <a:pt x="97372" y="604"/>
                  </a:lnTo>
                  <a:lnTo>
                    <a:pt x="86274" y="0"/>
                  </a:lnTo>
                  <a:lnTo>
                    <a:pt x="75214" y="880"/>
                  </a:lnTo>
                  <a:lnTo>
                    <a:pt x="64255" y="3590"/>
                  </a:lnTo>
                  <a:lnTo>
                    <a:pt x="53412" y="8152"/>
                  </a:lnTo>
                  <a:lnTo>
                    <a:pt x="42994" y="14315"/>
                  </a:lnTo>
                  <a:lnTo>
                    <a:pt x="33596" y="21740"/>
                  </a:lnTo>
                  <a:lnTo>
                    <a:pt x="25468" y="30111"/>
                  </a:lnTo>
                  <a:lnTo>
                    <a:pt x="18857" y="39494"/>
                  </a:lnTo>
                  <a:lnTo>
                    <a:pt x="14164" y="50301"/>
                  </a:lnTo>
                  <a:lnTo>
                    <a:pt x="11422" y="62637"/>
                  </a:lnTo>
                  <a:lnTo>
                    <a:pt x="10530" y="76005"/>
                  </a:lnTo>
                  <a:lnTo>
                    <a:pt x="11435" y="89517"/>
                  </a:lnTo>
                  <a:lnTo>
                    <a:pt x="13929" y="102636"/>
                  </a:lnTo>
                  <a:lnTo>
                    <a:pt x="17701" y="115036"/>
                  </a:lnTo>
                  <a:lnTo>
                    <a:pt x="22442" y="126438"/>
                  </a:lnTo>
                  <a:lnTo>
                    <a:pt x="27889" y="136802"/>
                  </a:lnTo>
                  <a:lnTo>
                    <a:pt x="34002" y="146100"/>
                  </a:lnTo>
                  <a:lnTo>
                    <a:pt x="40936" y="154215"/>
                  </a:lnTo>
                  <a:lnTo>
                    <a:pt x="48717" y="161193"/>
                  </a:lnTo>
                  <a:lnTo>
                    <a:pt x="57400" y="167052"/>
                  </a:lnTo>
                  <a:lnTo>
                    <a:pt x="67140" y="171698"/>
                  </a:lnTo>
                  <a:lnTo>
                    <a:pt x="77901" y="175195"/>
                  </a:lnTo>
                  <a:lnTo>
                    <a:pt x="88916" y="177737"/>
                  </a:lnTo>
                  <a:lnTo>
                    <a:pt x="99869" y="179810"/>
                  </a:lnTo>
                  <a:lnTo>
                    <a:pt x="111721" y="181599"/>
                  </a:lnTo>
                  <a:lnTo>
                    <a:pt x="126342" y="183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84901" y="1248840"/>
              <a:ext cx="147017" cy="369424"/>
            </a:xfrm>
            <a:custGeom>
              <a:avLst/>
              <a:gdLst/>
              <a:ahLst/>
              <a:cxnLst/>
              <a:rect l="0" t="0" r="0" b="0"/>
              <a:pathLst>
                <a:path w="147017" h="369424">
                  <a:moveTo>
                    <a:pt x="117945" y="312536"/>
                  </a:moveTo>
                  <a:lnTo>
                    <a:pt x="120610" y="303801"/>
                  </a:lnTo>
                  <a:lnTo>
                    <a:pt x="120832" y="296095"/>
                  </a:lnTo>
                  <a:lnTo>
                    <a:pt x="118545" y="288693"/>
                  </a:lnTo>
                  <a:lnTo>
                    <a:pt x="114146" y="281432"/>
                  </a:lnTo>
                  <a:lnTo>
                    <a:pt x="108046" y="274253"/>
                  </a:lnTo>
                  <a:lnTo>
                    <a:pt x="100644" y="267141"/>
                  </a:lnTo>
                  <a:lnTo>
                    <a:pt x="92287" y="260569"/>
                  </a:lnTo>
                  <a:lnTo>
                    <a:pt x="83250" y="255447"/>
                  </a:lnTo>
                  <a:lnTo>
                    <a:pt x="73742" y="252161"/>
                  </a:lnTo>
                  <a:lnTo>
                    <a:pt x="64074" y="250770"/>
                  </a:lnTo>
                  <a:lnTo>
                    <a:pt x="54657" y="251275"/>
                  </a:lnTo>
                  <a:lnTo>
                    <a:pt x="45699" y="253472"/>
                  </a:lnTo>
                  <a:lnTo>
                    <a:pt x="37377" y="257200"/>
                  </a:lnTo>
                  <a:lnTo>
                    <a:pt x="29934" y="262435"/>
                  </a:lnTo>
                  <a:lnTo>
                    <a:pt x="23408" y="269025"/>
                  </a:lnTo>
                  <a:lnTo>
                    <a:pt x="17686" y="276717"/>
                  </a:lnTo>
                  <a:lnTo>
                    <a:pt x="12600" y="285250"/>
                  </a:lnTo>
                  <a:lnTo>
                    <a:pt x="7999" y="294396"/>
                  </a:lnTo>
                  <a:lnTo>
                    <a:pt x="4076" y="303977"/>
                  </a:lnTo>
                  <a:lnTo>
                    <a:pt x="1346" y="313861"/>
                  </a:lnTo>
                  <a:lnTo>
                    <a:pt x="0" y="323950"/>
                  </a:lnTo>
                  <a:lnTo>
                    <a:pt x="250" y="334011"/>
                  </a:lnTo>
                  <a:lnTo>
                    <a:pt x="2470" y="343694"/>
                  </a:lnTo>
                  <a:lnTo>
                    <a:pt x="6672" y="352819"/>
                  </a:lnTo>
                  <a:lnTo>
                    <a:pt x="12578" y="360742"/>
                  </a:lnTo>
                  <a:lnTo>
                    <a:pt x="19823" y="366322"/>
                  </a:lnTo>
                  <a:lnTo>
                    <a:pt x="28057" y="369142"/>
                  </a:lnTo>
                  <a:lnTo>
                    <a:pt x="36836" y="369423"/>
                  </a:lnTo>
                  <a:lnTo>
                    <a:pt x="45641" y="367644"/>
                  </a:lnTo>
                  <a:lnTo>
                    <a:pt x="54188" y="364302"/>
                  </a:lnTo>
                  <a:lnTo>
                    <a:pt x="62399" y="359826"/>
                  </a:lnTo>
                  <a:lnTo>
                    <a:pt x="70300" y="354548"/>
                  </a:lnTo>
                  <a:lnTo>
                    <a:pt x="77951" y="348702"/>
                  </a:lnTo>
                  <a:lnTo>
                    <a:pt x="85412" y="342137"/>
                  </a:lnTo>
                  <a:lnTo>
                    <a:pt x="92736" y="334359"/>
                  </a:lnTo>
                  <a:lnTo>
                    <a:pt x="99964" y="325195"/>
                  </a:lnTo>
                  <a:lnTo>
                    <a:pt x="107125" y="314767"/>
                  </a:lnTo>
                  <a:lnTo>
                    <a:pt x="114241" y="303317"/>
                  </a:lnTo>
                  <a:lnTo>
                    <a:pt x="121315" y="291090"/>
                  </a:lnTo>
                  <a:lnTo>
                    <a:pt x="128031" y="278134"/>
                  </a:lnTo>
                  <a:lnTo>
                    <a:pt x="133782" y="264306"/>
                  </a:lnTo>
                  <a:lnTo>
                    <a:pt x="138315" y="249598"/>
                  </a:lnTo>
                  <a:lnTo>
                    <a:pt x="141695" y="234128"/>
                  </a:lnTo>
                  <a:lnTo>
                    <a:pt x="144129" y="218059"/>
                  </a:lnTo>
                  <a:lnTo>
                    <a:pt x="145838" y="201552"/>
                  </a:lnTo>
                  <a:lnTo>
                    <a:pt x="146851" y="185061"/>
                  </a:lnTo>
                  <a:lnTo>
                    <a:pt x="147016" y="169295"/>
                  </a:lnTo>
                  <a:lnTo>
                    <a:pt x="146320" y="154574"/>
                  </a:lnTo>
                  <a:lnTo>
                    <a:pt x="145042" y="140554"/>
                  </a:lnTo>
                  <a:lnTo>
                    <a:pt x="143645" y="126452"/>
                  </a:lnTo>
                  <a:lnTo>
                    <a:pt x="142402" y="111815"/>
                  </a:lnTo>
                  <a:lnTo>
                    <a:pt x="141077" y="96693"/>
                  </a:lnTo>
                  <a:lnTo>
                    <a:pt x="139047" y="81454"/>
                  </a:lnTo>
                  <a:lnTo>
                    <a:pt x="136019" y="66351"/>
                  </a:lnTo>
                  <a:lnTo>
                    <a:pt x="132170" y="51632"/>
                  </a:lnTo>
                  <a:lnTo>
                    <a:pt x="127969" y="37601"/>
                  </a:lnTo>
                  <a:lnTo>
                    <a:pt x="123729" y="24377"/>
                  </a:lnTo>
                  <a:lnTo>
                    <a:pt x="119401" y="12709"/>
                  </a:lnTo>
                  <a:lnTo>
                    <a:pt x="113898" y="4206"/>
                  </a:lnTo>
                  <a:lnTo>
                    <a:pt x="107007" y="0"/>
                  </a:lnTo>
                  <a:lnTo>
                    <a:pt x="100436" y="312"/>
                  </a:lnTo>
                  <a:lnTo>
                    <a:pt x="94675" y="4461"/>
                  </a:lnTo>
                  <a:lnTo>
                    <a:pt x="89942" y="11386"/>
                  </a:lnTo>
                  <a:lnTo>
                    <a:pt x="86664" y="19978"/>
                  </a:lnTo>
                  <a:lnTo>
                    <a:pt x="84940" y="29495"/>
                  </a:lnTo>
                  <a:lnTo>
                    <a:pt x="84430" y="39998"/>
                  </a:lnTo>
                  <a:lnTo>
                    <a:pt x="84544" y="52178"/>
                  </a:lnTo>
                  <a:lnTo>
                    <a:pt x="84883" y="66302"/>
                  </a:lnTo>
                  <a:lnTo>
                    <a:pt x="85413" y="82045"/>
                  </a:lnTo>
                  <a:lnTo>
                    <a:pt x="86368" y="98763"/>
                  </a:lnTo>
                  <a:lnTo>
                    <a:pt x="87856" y="115981"/>
                  </a:lnTo>
                  <a:lnTo>
                    <a:pt x="89685" y="133594"/>
                  </a:lnTo>
                  <a:lnTo>
                    <a:pt x="91459" y="151777"/>
                  </a:lnTo>
                  <a:lnTo>
                    <a:pt x="92954" y="170585"/>
                  </a:lnTo>
                  <a:lnTo>
                    <a:pt x="94281" y="189468"/>
                  </a:lnTo>
                  <a:lnTo>
                    <a:pt x="95778" y="207393"/>
                  </a:lnTo>
                  <a:lnTo>
                    <a:pt x="97637" y="223862"/>
                  </a:lnTo>
                  <a:lnTo>
                    <a:pt x="99888" y="239039"/>
                  </a:lnTo>
                  <a:lnTo>
                    <a:pt x="102477" y="253461"/>
                  </a:lnTo>
                  <a:lnTo>
                    <a:pt x="105332" y="267527"/>
                  </a:lnTo>
                  <a:lnTo>
                    <a:pt x="108426" y="281234"/>
                  </a:lnTo>
                  <a:lnTo>
                    <a:pt x="112188" y="295807"/>
                  </a:lnTo>
                  <a:lnTo>
                    <a:pt x="118066" y="314770"/>
                  </a:lnTo>
                  <a:lnTo>
                    <a:pt x="128473" y="3441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12213" y="1466619"/>
              <a:ext cx="97184" cy="186573"/>
            </a:xfrm>
            <a:custGeom>
              <a:avLst/>
              <a:gdLst/>
              <a:ahLst/>
              <a:cxnLst/>
              <a:rect l="0" t="0" r="0" b="0"/>
              <a:pathLst>
                <a:path w="97184" h="186573">
                  <a:moveTo>
                    <a:pt x="85431" y="0"/>
                  </a:moveTo>
                  <a:lnTo>
                    <a:pt x="73829" y="3001"/>
                  </a:lnTo>
                  <a:lnTo>
                    <a:pt x="63981" y="6424"/>
                  </a:lnTo>
                  <a:lnTo>
                    <a:pt x="54976" y="10624"/>
                  </a:lnTo>
                  <a:lnTo>
                    <a:pt x="46536" y="15697"/>
                  </a:lnTo>
                  <a:lnTo>
                    <a:pt x="38508" y="21827"/>
                  </a:lnTo>
                  <a:lnTo>
                    <a:pt x="30790" y="29015"/>
                  </a:lnTo>
                  <a:lnTo>
                    <a:pt x="23457" y="37275"/>
                  </a:lnTo>
                  <a:lnTo>
                    <a:pt x="16754" y="46719"/>
                  </a:lnTo>
                  <a:lnTo>
                    <a:pt x="10773" y="57292"/>
                  </a:lnTo>
                  <a:lnTo>
                    <a:pt x="5772" y="68814"/>
                  </a:lnTo>
                  <a:lnTo>
                    <a:pt x="2244" y="81072"/>
                  </a:lnTo>
                  <a:lnTo>
                    <a:pt x="324" y="93868"/>
                  </a:lnTo>
                  <a:lnTo>
                    <a:pt x="0" y="106882"/>
                  </a:lnTo>
                  <a:lnTo>
                    <a:pt x="1296" y="119693"/>
                  </a:lnTo>
                  <a:lnTo>
                    <a:pt x="4055" y="132080"/>
                  </a:lnTo>
                  <a:lnTo>
                    <a:pt x="8008" y="143855"/>
                  </a:lnTo>
                  <a:lnTo>
                    <a:pt x="12869" y="154771"/>
                  </a:lnTo>
                  <a:lnTo>
                    <a:pt x="18399" y="164767"/>
                  </a:lnTo>
                  <a:lnTo>
                    <a:pt x="24567" y="173462"/>
                  </a:lnTo>
                  <a:lnTo>
                    <a:pt x="31538" y="180101"/>
                  </a:lnTo>
                  <a:lnTo>
                    <a:pt x="39334" y="184449"/>
                  </a:lnTo>
                  <a:lnTo>
                    <a:pt x="47689" y="186572"/>
                  </a:lnTo>
                  <a:lnTo>
                    <a:pt x="56142" y="186567"/>
                  </a:lnTo>
                  <a:lnTo>
                    <a:pt x="64417" y="184710"/>
                  </a:lnTo>
                  <a:lnTo>
                    <a:pt x="72259" y="181211"/>
                  </a:lnTo>
                  <a:lnTo>
                    <a:pt x="79374" y="176130"/>
                  </a:lnTo>
                  <a:lnTo>
                    <a:pt x="85667" y="169635"/>
                  </a:lnTo>
                  <a:lnTo>
                    <a:pt x="90890" y="161666"/>
                  </a:lnTo>
                  <a:lnTo>
                    <a:pt x="94577" y="151883"/>
                  </a:lnTo>
                  <a:lnTo>
                    <a:pt x="96612" y="140271"/>
                  </a:lnTo>
                  <a:lnTo>
                    <a:pt x="97183" y="127405"/>
                  </a:lnTo>
                  <a:lnTo>
                    <a:pt x="96586" y="114238"/>
                  </a:lnTo>
                  <a:lnTo>
                    <a:pt x="95119" y="101345"/>
                  </a:lnTo>
                  <a:lnTo>
                    <a:pt x="93189" y="88758"/>
                  </a:lnTo>
                  <a:lnTo>
                    <a:pt x="91287" y="76166"/>
                  </a:lnTo>
                  <a:lnTo>
                    <a:pt x="89683" y="63382"/>
                  </a:lnTo>
                  <a:lnTo>
                    <a:pt x="88436" y="50953"/>
                  </a:lnTo>
                  <a:lnTo>
                    <a:pt x="87383" y="38874"/>
                  </a:lnTo>
                  <a:lnTo>
                    <a:pt x="86434" y="26079"/>
                  </a:lnTo>
                  <a:lnTo>
                    <a:pt x="8543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29230" y="1445562"/>
              <a:ext cx="126342" cy="184119"/>
            </a:xfrm>
            <a:custGeom>
              <a:avLst/>
              <a:gdLst/>
              <a:ahLst/>
              <a:cxnLst/>
              <a:rect l="0" t="0" r="0" b="0"/>
              <a:pathLst>
                <a:path w="126342" h="184119">
                  <a:moveTo>
                    <a:pt x="0" y="42114"/>
                  </a:moveTo>
                  <a:lnTo>
                    <a:pt x="2933" y="50916"/>
                  </a:lnTo>
                  <a:lnTo>
                    <a:pt x="5715" y="59262"/>
                  </a:lnTo>
                  <a:lnTo>
                    <a:pt x="8615" y="67961"/>
                  </a:lnTo>
                  <a:lnTo>
                    <a:pt x="11655" y="77082"/>
                  </a:lnTo>
                  <a:lnTo>
                    <a:pt x="14820" y="86577"/>
                  </a:lnTo>
                  <a:lnTo>
                    <a:pt x="18089" y="96364"/>
                  </a:lnTo>
                  <a:lnTo>
                    <a:pt x="21601" y="106206"/>
                  </a:lnTo>
                  <a:lnTo>
                    <a:pt x="25641" y="115731"/>
                  </a:lnTo>
                  <a:lnTo>
                    <a:pt x="30317" y="124769"/>
                  </a:lnTo>
                  <a:lnTo>
                    <a:pt x="35425" y="133480"/>
                  </a:lnTo>
                  <a:lnTo>
                    <a:pt x="40545" y="142250"/>
                  </a:lnTo>
                  <a:lnTo>
                    <a:pt x="45442" y="151292"/>
                  </a:lnTo>
                  <a:lnTo>
                    <a:pt x="50373" y="160332"/>
                  </a:lnTo>
                  <a:lnTo>
                    <a:pt x="55976" y="168722"/>
                  </a:lnTo>
                  <a:lnTo>
                    <a:pt x="62553" y="176121"/>
                  </a:lnTo>
                  <a:lnTo>
                    <a:pt x="69768" y="181714"/>
                  </a:lnTo>
                  <a:lnTo>
                    <a:pt x="76850" y="184118"/>
                  </a:lnTo>
                  <a:lnTo>
                    <a:pt x="83350" y="182871"/>
                  </a:lnTo>
                  <a:lnTo>
                    <a:pt x="89000" y="178301"/>
                  </a:lnTo>
                  <a:lnTo>
                    <a:pt x="93564" y="171047"/>
                  </a:lnTo>
                  <a:lnTo>
                    <a:pt x="97040" y="161771"/>
                  </a:lnTo>
                  <a:lnTo>
                    <a:pt x="99745" y="151193"/>
                  </a:lnTo>
                  <a:lnTo>
                    <a:pt x="102192" y="140052"/>
                  </a:lnTo>
                  <a:lnTo>
                    <a:pt x="104693" y="128790"/>
                  </a:lnTo>
                  <a:lnTo>
                    <a:pt x="107209" y="117437"/>
                  </a:lnTo>
                  <a:lnTo>
                    <a:pt x="109445" y="105742"/>
                  </a:lnTo>
                  <a:lnTo>
                    <a:pt x="111250" y="93577"/>
                  </a:lnTo>
                  <a:lnTo>
                    <a:pt x="112786" y="81118"/>
                  </a:lnTo>
                  <a:lnTo>
                    <a:pt x="114422" y="68745"/>
                  </a:lnTo>
                  <a:lnTo>
                    <a:pt x="116372" y="56688"/>
                  </a:lnTo>
                  <a:lnTo>
                    <a:pt x="118520" y="45251"/>
                  </a:lnTo>
                  <a:lnTo>
                    <a:pt x="120733" y="33674"/>
                  </a:lnTo>
                  <a:lnTo>
                    <a:pt x="123211" y="19823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97685" y="1480188"/>
              <a:ext cx="126343" cy="134907"/>
            </a:xfrm>
            <a:custGeom>
              <a:avLst/>
              <a:gdLst/>
              <a:ahLst/>
              <a:cxnLst/>
              <a:rect l="0" t="0" r="0" b="0"/>
              <a:pathLst>
                <a:path w="126343" h="134907">
                  <a:moveTo>
                    <a:pt x="0" y="39074"/>
                  </a:moveTo>
                  <a:lnTo>
                    <a:pt x="5868" y="44941"/>
                  </a:lnTo>
                  <a:lnTo>
                    <a:pt x="11433" y="50506"/>
                  </a:lnTo>
                  <a:lnTo>
                    <a:pt x="17240" y="56296"/>
                  </a:lnTo>
                  <a:lnTo>
                    <a:pt x="23668" y="62031"/>
                  </a:lnTo>
                  <a:lnTo>
                    <a:pt x="31294" y="67064"/>
                  </a:lnTo>
                  <a:lnTo>
                    <a:pt x="40319" y="71072"/>
                  </a:lnTo>
                  <a:lnTo>
                    <a:pt x="50301" y="73578"/>
                  </a:lnTo>
                  <a:lnTo>
                    <a:pt x="60380" y="73823"/>
                  </a:lnTo>
                  <a:lnTo>
                    <a:pt x="70030" y="71604"/>
                  </a:lnTo>
                  <a:lnTo>
                    <a:pt x="78606" y="67028"/>
                  </a:lnTo>
                  <a:lnTo>
                    <a:pt x="85221" y="60226"/>
                  </a:lnTo>
                  <a:lnTo>
                    <a:pt x="89583" y="51515"/>
                  </a:lnTo>
                  <a:lnTo>
                    <a:pt x="91729" y="41619"/>
                  </a:lnTo>
                  <a:lnTo>
                    <a:pt x="91746" y="31534"/>
                  </a:lnTo>
                  <a:lnTo>
                    <a:pt x="89906" y="21850"/>
                  </a:lnTo>
                  <a:lnTo>
                    <a:pt x="86421" y="13234"/>
                  </a:lnTo>
                  <a:lnTo>
                    <a:pt x="81351" y="6585"/>
                  </a:lnTo>
                  <a:lnTo>
                    <a:pt x="74877" y="2197"/>
                  </a:lnTo>
                  <a:lnTo>
                    <a:pt x="67432" y="32"/>
                  </a:lnTo>
                  <a:lnTo>
                    <a:pt x="59597" y="0"/>
                  </a:lnTo>
                  <a:lnTo>
                    <a:pt x="51743" y="1830"/>
                  </a:lnTo>
                  <a:lnTo>
                    <a:pt x="44182" y="5308"/>
                  </a:lnTo>
                  <a:lnTo>
                    <a:pt x="37258" y="10375"/>
                  </a:lnTo>
                  <a:lnTo>
                    <a:pt x="31084" y="16851"/>
                  </a:lnTo>
                  <a:lnTo>
                    <a:pt x="25600" y="24467"/>
                  </a:lnTo>
                  <a:lnTo>
                    <a:pt x="20673" y="32949"/>
                  </a:lnTo>
                  <a:lnTo>
                    <a:pt x="16179" y="42060"/>
                  </a:lnTo>
                  <a:lnTo>
                    <a:pt x="12329" y="51618"/>
                  </a:lnTo>
                  <a:lnTo>
                    <a:pt x="9645" y="61487"/>
                  </a:lnTo>
                  <a:lnTo>
                    <a:pt x="8328" y="71565"/>
                  </a:lnTo>
                  <a:lnTo>
                    <a:pt x="8427" y="81620"/>
                  </a:lnTo>
                  <a:lnTo>
                    <a:pt x="10014" y="91299"/>
                  </a:lnTo>
                  <a:lnTo>
                    <a:pt x="12976" y="100434"/>
                  </a:lnTo>
                  <a:lnTo>
                    <a:pt x="17236" y="108874"/>
                  </a:lnTo>
                  <a:lnTo>
                    <a:pt x="22837" y="116397"/>
                  </a:lnTo>
                  <a:lnTo>
                    <a:pt x="29681" y="122966"/>
                  </a:lnTo>
                  <a:lnTo>
                    <a:pt x="37714" y="128378"/>
                  </a:lnTo>
                  <a:lnTo>
                    <a:pt x="47009" y="132191"/>
                  </a:lnTo>
                  <a:lnTo>
                    <a:pt x="57475" y="134311"/>
                  </a:lnTo>
                  <a:lnTo>
                    <a:pt x="68689" y="134906"/>
                  </a:lnTo>
                  <a:lnTo>
                    <a:pt x="81285" y="134186"/>
                  </a:lnTo>
                  <a:lnTo>
                    <a:pt x="98603" y="130969"/>
                  </a:lnTo>
                  <a:lnTo>
                    <a:pt x="126342" y="123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349874" y="1456091"/>
              <a:ext cx="205781" cy="156907"/>
            </a:xfrm>
            <a:custGeom>
              <a:avLst/>
              <a:gdLst/>
              <a:ahLst/>
              <a:cxnLst/>
              <a:rect l="0" t="0" r="0" b="0"/>
              <a:pathLst>
                <a:path w="205781" h="156907">
                  <a:moveTo>
                    <a:pt x="5739" y="63171"/>
                  </a:moveTo>
                  <a:lnTo>
                    <a:pt x="8673" y="72106"/>
                  </a:lnTo>
                  <a:lnTo>
                    <a:pt x="11455" y="81733"/>
                  </a:lnTo>
                  <a:lnTo>
                    <a:pt x="14358" y="93021"/>
                  </a:lnTo>
                  <a:lnTo>
                    <a:pt x="17572" y="105688"/>
                  </a:lnTo>
                  <a:lnTo>
                    <a:pt x="21386" y="119167"/>
                  </a:lnTo>
                  <a:lnTo>
                    <a:pt x="25889" y="133007"/>
                  </a:lnTo>
                  <a:lnTo>
                    <a:pt x="30520" y="145803"/>
                  </a:lnTo>
                  <a:lnTo>
                    <a:pt x="33748" y="154264"/>
                  </a:lnTo>
                  <a:lnTo>
                    <a:pt x="34464" y="156906"/>
                  </a:lnTo>
                  <a:lnTo>
                    <a:pt x="32898" y="155638"/>
                  </a:lnTo>
                  <a:lnTo>
                    <a:pt x="29789" y="151914"/>
                  </a:lnTo>
                  <a:lnTo>
                    <a:pt x="25952" y="146373"/>
                  </a:lnTo>
                  <a:lnTo>
                    <a:pt x="21896" y="139427"/>
                  </a:lnTo>
                  <a:lnTo>
                    <a:pt x="17850" y="131421"/>
                  </a:lnTo>
                  <a:lnTo>
                    <a:pt x="13897" y="122642"/>
                  </a:lnTo>
                  <a:lnTo>
                    <a:pt x="10055" y="113309"/>
                  </a:lnTo>
                  <a:lnTo>
                    <a:pt x="6470" y="103425"/>
                  </a:lnTo>
                  <a:lnTo>
                    <a:pt x="3435" y="92801"/>
                  </a:lnTo>
                  <a:lnTo>
                    <a:pt x="1076" y="81405"/>
                  </a:lnTo>
                  <a:lnTo>
                    <a:pt x="0" y="69820"/>
                  </a:lnTo>
                  <a:lnTo>
                    <a:pt x="1322" y="59108"/>
                  </a:lnTo>
                  <a:lnTo>
                    <a:pt x="5447" y="49800"/>
                  </a:lnTo>
                  <a:lnTo>
                    <a:pt x="12304" y="42078"/>
                  </a:lnTo>
                  <a:lnTo>
                    <a:pt x="21717" y="36033"/>
                  </a:lnTo>
                  <a:lnTo>
                    <a:pt x="33308" y="31525"/>
                  </a:lnTo>
                  <a:lnTo>
                    <a:pt x="46612" y="28277"/>
                  </a:lnTo>
                  <a:lnTo>
                    <a:pt x="61196" y="25989"/>
                  </a:lnTo>
                  <a:lnTo>
                    <a:pt x="76692" y="24399"/>
                  </a:lnTo>
                  <a:lnTo>
                    <a:pt x="92499" y="23140"/>
                  </a:lnTo>
                  <a:lnTo>
                    <a:pt x="107804" y="21752"/>
                  </a:lnTo>
                  <a:lnTo>
                    <a:pt x="122206" y="19999"/>
                  </a:lnTo>
                  <a:lnTo>
                    <a:pt x="135673" y="17836"/>
                  </a:lnTo>
                  <a:lnTo>
                    <a:pt x="148339" y="15313"/>
                  </a:lnTo>
                  <a:lnTo>
                    <a:pt x="160367" y="12510"/>
                  </a:lnTo>
                  <a:lnTo>
                    <a:pt x="171468" y="9652"/>
                  </a:lnTo>
                  <a:lnTo>
                    <a:pt x="181981" y="6818"/>
                  </a:lnTo>
                  <a:lnTo>
                    <a:pt x="192836" y="3761"/>
                  </a:lnTo>
                  <a:lnTo>
                    <a:pt x="2057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874223" y="1277106"/>
              <a:ext cx="28873" cy="389556"/>
            </a:xfrm>
            <a:custGeom>
              <a:avLst/>
              <a:gdLst/>
              <a:ahLst/>
              <a:cxnLst/>
              <a:rect l="0" t="0" r="0" b="0"/>
              <a:pathLst>
                <a:path w="28873" h="389556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72"/>
                  </a:lnTo>
                  <a:lnTo>
                    <a:pt x="200" y="46979"/>
                  </a:lnTo>
                  <a:lnTo>
                    <a:pt x="0" y="60935"/>
                  </a:lnTo>
                  <a:lnTo>
                    <a:pt x="651" y="76498"/>
                  </a:lnTo>
                  <a:lnTo>
                    <a:pt x="1889" y="93501"/>
                  </a:lnTo>
                  <a:lnTo>
                    <a:pt x="3252" y="111659"/>
                  </a:lnTo>
                  <a:lnTo>
                    <a:pt x="4462" y="130677"/>
                  </a:lnTo>
                  <a:lnTo>
                    <a:pt x="5424" y="149987"/>
                  </a:lnTo>
                  <a:lnTo>
                    <a:pt x="6145" y="168790"/>
                  </a:lnTo>
                  <a:lnTo>
                    <a:pt x="6665" y="186694"/>
                  </a:lnTo>
                  <a:lnTo>
                    <a:pt x="7030" y="203834"/>
                  </a:lnTo>
                  <a:lnTo>
                    <a:pt x="7282" y="220650"/>
                  </a:lnTo>
                  <a:lnTo>
                    <a:pt x="7459" y="237441"/>
                  </a:lnTo>
                  <a:lnTo>
                    <a:pt x="7751" y="254008"/>
                  </a:lnTo>
                  <a:lnTo>
                    <a:pt x="8478" y="269767"/>
                  </a:lnTo>
                  <a:lnTo>
                    <a:pt x="9785" y="284451"/>
                  </a:lnTo>
                  <a:lnTo>
                    <a:pt x="11647" y="298261"/>
                  </a:lnTo>
                  <a:lnTo>
                    <a:pt x="13967" y="311684"/>
                  </a:lnTo>
                  <a:lnTo>
                    <a:pt x="16635" y="325034"/>
                  </a:lnTo>
                  <a:lnTo>
                    <a:pt x="19402" y="338043"/>
                  </a:lnTo>
                  <a:lnTo>
                    <a:pt x="22165" y="351319"/>
                  </a:lnTo>
                  <a:lnTo>
                    <a:pt x="25165" y="367152"/>
                  </a:lnTo>
                  <a:lnTo>
                    <a:pt x="28872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03054" y="1424505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93658" y="67"/>
                  </a:lnTo>
                  <a:lnTo>
                    <a:pt x="283168" y="708"/>
                  </a:lnTo>
                  <a:lnTo>
                    <a:pt x="272857" y="2004"/>
                  </a:lnTo>
                  <a:lnTo>
                    <a:pt x="262211" y="3864"/>
                  </a:lnTo>
                  <a:lnTo>
                    <a:pt x="250570" y="6180"/>
                  </a:lnTo>
                  <a:lnTo>
                    <a:pt x="237675" y="8847"/>
                  </a:lnTo>
                  <a:lnTo>
                    <a:pt x="223594" y="11770"/>
                  </a:lnTo>
                  <a:lnTo>
                    <a:pt x="208544" y="14877"/>
                  </a:lnTo>
                  <a:lnTo>
                    <a:pt x="192758" y="18108"/>
                  </a:lnTo>
                  <a:lnTo>
                    <a:pt x="176599" y="21259"/>
                  </a:lnTo>
                  <a:lnTo>
                    <a:pt x="160532" y="23995"/>
                  </a:lnTo>
                  <a:lnTo>
                    <a:pt x="144805" y="26168"/>
                  </a:lnTo>
                  <a:lnTo>
                    <a:pt x="129465" y="27795"/>
                  </a:lnTo>
                  <a:lnTo>
                    <a:pt x="114471" y="28970"/>
                  </a:lnTo>
                  <a:lnTo>
                    <a:pt x="99753" y="29803"/>
                  </a:lnTo>
                  <a:lnTo>
                    <a:pt x="85240" y="30550"/>
                  </a:lnTo>
                  <a:lnTo>
                    <a:pt x="70874" y="31592"/>
                  </a:lnTo>
                  <a:lnTo>
                    <a:pt x="56632" y="33109"/>
                  </a:lnTo>
                  <a:lnTo>
                    <a:pt x="43085" y="34952"/>
                  </a:lnTo>
                  <a:lnTo>
                    <a:pt x="30066" y="36920"/>
                  </a:lnTo>
                  <a:lnTo>
                    <a:pt x="16431" y="3919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993244" y="1519262"/>
              <a:ext cx="25665" cy="136871"/>
            </a:xfrm>
            <a:custGeom>
              <a:avLst/>
              <a:gdLst/>
              <a:ahLst/>
              <a:cxnLst/>
              <a:rect l="0" t="0" r="0" b="0"/>
              <a:pathLst>
                <a:path w="25665" h="136871">
                  <a:moveTo>
                    <a:pt x="4607" y="0"/>
                  </a:moveTo>
                  <a:lnTo>
                    <a:pt x="1807" y="8801"/>
                  </a:lnTo>
                  <a:lnTo>
                    <a:pt x="306" y="17148"/>
                  </a:lnTo>
                  <a:lnTo>
                    <a:pt x="0" y="25856"/>
                  </a:lnTo>
                  <a:lnTo>
                    <a:pt x="679" y="35322"/>
                  </a:lnTo>
                  <a:lnTo>
                    <a:pt x="2145" y="46114"/>
                  </a:lnTo>
                  <a:lnTo>
                    <a:pt x="4216" y="58399"/>
                  </a:lnTo>
                  <a:lnTo>
                    <a:pt x="6764" y="71656"/>
                  </a:lnTo>
                  <a:lnTo>
                    <a:pt x="10094" y="86376"/>
                  </a:lnTo>
                  <a:lnTo>
                    <a:pt x="15611" y="106089"/>
                  </a:lnTo>
                  <a:lnTo>
                    <a:pt x="25664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018908" y="139292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124193" y="1411180"/>
              <a:ext cx="473784" cy="234425"/>
            </a:xfrm>
            <a:custGeom>
              <a:avLst/>
              <a:gdLst/>
              <a:ahLst/>
              <a:cxnLst/>
              <a:rect l="0" t="0" r="0" b="0"/>
              <a:pathLst>
                <a:path w="473784" h="234425">
                  <a:moveTo>
                    <a:pt x="0" y="108082"/>
                  </a:moveTo>
                  <a:lnTo>
                    <a:pt x="67" y="119750"/>
                  </a:lnTo>
                  <a:lnTo>
                    <a:pt x="707" y="130238"/>
                  </a:lnTo>
                  <a:lnTo>
                    <a:pt x="2004" y="140540"/>
                  </a:lnTo>
                  <a:lnTo>
                    <a:pt x="3865" y="150842"/>
                  </a:lnTo>
                  <a:lnTo>
                    <a:pt x="6180" y="161185"/>
                  </a:lnTo>
                  <a:lnTo>
                    <a:pt x="8825" y="171492"/>
                  </a:lnTo>
                  <a:lnTo>
                    <a:pt x="10970" y="178834"/>
                  </a:lnTo>
                  <a:lnTo>
                    <a:pt x="11813" y="179470"/>
                  </a:lnTo>
                  <a:lnTo>
                    <a:pt x="11900" y="174330"/>
                  </a:lnTo>
                  <a:lnTo>
                    <a:pt x="11702" y="165108"/>
                  </a:lnTo>
                  <a:lnTo>
                    <a:pt x="11440" y="153120"/>
                  </a:lnTo>
                  <a:lnTo>
                    <a:pt x="11204" y="139284"/>
                  </a:lnTo>
                  <a:lnTo>
                    <a:pt x="11185" y="124379"/>
                  </a:lnTo>
                  <a:lnTo>
                    <a:pt x="11689" y="109127"/>
                  </a:lnTo>
                  <a:lnTo>
                    <a:pt x="12848" y="93952"/>
                  </a:lnTo>
                  <a:lnTo>
                    <a:pt x="14946" y="79826"/>
                  </a:lnTo>
                  <a:lnTo>
                    <a:pt x="18489" y="68304"/>
                  </a:lnTo>
                  <a:lnTo>
                    <a:pt x="23612" y="60012"/>
                  </a:lnTo>
                  <a:lnTo>
                    <a:pt x="29984" y="55073"/>
                  </a:lnTo>
                  <a:lnTo>
                    <a:pt x="37018" y="53554"/>
                  </a:lnTo>
                  <a:lnTo>
                    <a:pt x="44300" y="55123"/>
                  </a:lnTo>
                  <a:lnTo>
                    <a:pt x="51626" y="59206"/>
                  </a:lnTo>
                  <a:lnTo>
                    <a:pt x="58917" y="65201"/>
                  </a:lnTo>
                  <a:lnTo>
                    <a:pt x="66147" y="72589"/>
                  </a:lnTo>
                  <a:lnTo>
                    <a:pt x="73154" y="80967"/>
                  </a:lnTo>
                  <a:lnTo>
                    <a:pt x="79640" y="90033"/>
                  </a:lnTo>
                  <a:lnTo>
                    <a:pt x="85491" y="99572"/>
                  </a:lnTo>
                  <a:lnTo>
                    <a:pt x="90913" y="109434"/>
                  </a:lnTo>
                  <a:lnTo>
                    <a:pt x="96320" y="119515"/>
                  </a:lnTo>
                  <a:lnTo>
                    <a:pt x="101965" y="129699"/>
                  </a:lnTo>
                  <a:lnTo>
                    <a:pt x="107955" y="138357"/>
                  </a:lnTo>
                  <a:lnTo>
                    <a:pt x="113616" y="142704"/>
                  </a:lnTo>
                  <a:lnTo>
                    <a:pt x="117868" y="141946"/>
                  </a:lnTo>
                  <a:lnTo>
                    <a:pt x="120757" y="136656"/>
                  </a:lnTo>
                  <a:lnTo>
                    <a:pt x="122670" y="127809"/>
                  </a:lnTo>
                  <a:lnTo>
                    <a:pt x="124095" y="116657"/>
                  </a:lnTo>
                  <a:lnTo>
                    <a:pt x="125564" y="104564"/>
                  </a:lnTo>
                  <a:lnTo>
                    <a:pt x="127359" y="92356"/>
                  </a:lnTo>
                  <a:lnTo>
                    <a:pt x="129542" y="80379"/>
                  </a:lnTo>
                  <a:lnTo>
                    <a:pt x="132075" y="68719"/>
                  </a:lnTo>
                  <a:lnTo>
                    <a:pt x="134897" y="57363"/>
                  </a:lnTo>
                  <a:lnTo>
                    <a:pt x="138266" y="46581"/>
                  </a:lnTo>
                  <a:lnTo>
                    <a:pt x="142735" y="36930"/>
                  </a:lnTo>
                  <a:lnTo>
                    <a:pt x="148522" y="28637"/>
                  </a:lnTo>
                  <a:lnTo>
                    <a:pt x="155526" y="22254"/>
                  </a:lnTo>
                  <a:lnTo>
                    <a:pt x="163524" y="18777"/>
                  </a:lnTo>
                  <a:lnTo>
                    <a:pt x="172270" y="18483"/>
                  </a:lnTo>
                  <a:lnTo>
                    <a:pt x="181396" y="21032"/>
                  </a:lnTo>
                  <a:lnTo>
                    <a:pt x="190435" y="25858"/>
                  </a:lnTo>
                  <a:lnTo>
                    <a:pt x="199134" y="32398"/>
                  </a:lnTo>
                  <a:lnTo>
                    <a:pt x="207276" y="40344"/>
                  </a:lnTo>
                  <a:lnTo>
                    <a:pt x="214600" y="49638"/>
                  </a:lnTo>
                  <a:lnTo>
                    <a:pt x="221044" y="60137"/>
                  </a:lnTo>
                  <a:lnTo>
                    <a:pt x="226712" y="71454"/>
                  </a:lnTo>
                  <a:lnTo>
                    <a:pt x="231761" y="83050"/>
                  </a:lnTo>
                  <a:lnTo>
                    <a:pt x="236342" y="94595"/>
                  </a:lnTo>
                  <a:lnTo>
                    <a:pt x="240421" y="106128"/>
                  </a:lnTo>
                  <a:lnTo>
                    <a:pt x="243790" y="117938"/>
                  </a:lnTo>
                  <a:lnTo>
                    <a:pt x="246404" y="130149"/>
                  </a:lnTo>
                  <a:lnTo>
                    <a:pt x="248855" y="141585"/>
                  </a:lnTo>
                  <a:lnTo>
                    <a:pt x="252118" y="148764"/>
                  </a:lnTo>
                  <a:lnTo>
                    <a:pt x="256046" y="149867"/>
                  </a:lnTo>
                  <a:lnTo>
                    <a:pt x="259890" y="146758"/>
                  </a:lnTo>
                  <a:lnTo>
                    <a:pt x="263864" y="141191"/>
                  </a:lnTo>
                  <a:lnTo>
                    <a:pt x="268667" y="134434"/>
                  </a:lnTo>
                  <a:lnTo>
                    <a:pt x="274636" y="127213"/>
                  </a:lnTo>
                  <a:lnTo>
                    <a:pt x="281739" y="120034"/>
                  </a:lnTo>
                  <a:lnTo>
                    <a:pt x="289791" y="113344"/>
                  </a:lnTo>
                  <a:lnTo>
                    <a:pt x="298576" y="107316"/>
                  </a:lnTo>
                  <a:lnTo>
                    <a:pt x="308066" y="101924"/>
                  </a:lnTo>
                  <a:lnTo>
                    <a:pt x="318411" y="97058"/>
                  </a:lnTo>
                  <a:lnTo>
                    <a:pt x="329619" y="92584"/>
                  </a:lnTo>
                  <a:lnTo>
                    <a:pt x="341243" y="88067"/>
                  </a:lnTo>
                  <a:lnTo>
                    <a:pt x="352514" y="82807"/>
                  </a:lnTo>
                  <a:lnTo>
                    <a:pt x="363005" y="76482"/>
                  </a:lnTo>
                  <a:lnTo>
                    <a:pt x="372166" y="69113"/>
                  </a:lnTo>
                  <a:lnTo>
                    <a:pt x="379184" y="60870"/>
                  </a:lnTo>
                  <a:lnTo>
                    <a:pt x="383818" y="51959"/>
                  </a:lnTo>
                  <a:lnTo>
                    <a:pt x="386148" y="42722"/>
                  </a:lnTo>
                  <a:lnTo>
                    <a:pt x="386291" y="33610"/>
                  </a:lnTo>
                  <a:lnTo>
                    <a:pt x="384527" y="24866"/>
                  </a:lnTo>
                  <a:lnTo>
                    <a:pt x="380753" y="16862"/>
                  </a:lnTo>
                  <a:lnTo>
                    <a:pt x="374423" y="10165"/>
                  </a:lnTo>
                  <a:lnTo>
                    <a:pt x="365471" y="4968"/>
                  </a:lnTo>
                  <a:lnTo>
                    <a:pt x="354564" y="1462"/>
                  </a:lnTo>
                  <a:lnTo>
                    <a:pt x="342797" y="0"/>
                  </a:lnTo>
                  <a:lnTo>
                    <a:pt x="330889" y="572"/>
                  </a:lnTo>
                  <a:lnTo>
                    <a:pt x="319322" y="2886"/>
                  </a:lnTo>
                  <a:lnTo>
                    <a:pt x="308490" y="6566"/>
                  </a:lnTo>
                  <a:lnTo>
                    <a:pt x="298511" y="11261"/>
                  </a:lnTo>
                  <a:lnTo>
                    <a:pt x="289473" y="16852"/>
                  </a:lnTo>
                  <a:lnTo>
                    <a:pt x="281532" y="23426"/>
                  </a:lnTo>
                  <a:lnTo>
                    <a:pt x="274671" y="30963"/>
                  </a:lnTo>
                  <a:lnTo>
                    <a:pt x="268891" y="39481"/>
                  </a:lnTo>
                  <a:lnTo>
                    <a:pt x="264297" y="49108"/>
                  </a:lnTo>
                  <a:lnTo>
                    <a:pt x="260845" y="59807"/>
                  </a:lnTo>
                  <a:lnTo>
                    <a:pt x="258676" y="71246"/>
                  </a:lnTo>
                  <a:lnTo>
                    <a:pt x="258195" y="82916"/>
                  </a:lnTo>
                  <a:lnTo>
                    <a:pt x="259469" y="94505"/>
                  </a:lnTo>
                  <a:lnTo>
                    <a:pt x="262444" y="105895"/>
                  </a:lnTo>
                  <a:lnTo>
                    <a:pt x="267106" y="117076"/>
                  </a:lnTo>
                  <a:lnTo>
                    <a:pt x="273279" y="128073"/>
                  </a:lnTo>
                  <a:lnTo>
                    <a:pt x="280677" y="138764"/>
                  </a:lnTo>
                  <a:lnTo>
                    <a:pt x="289004" y="148877"/>
                  </a:lnTo>
                  <a:lnTo>
                    <a:pt x="298014" y="158312"/>
                  </a:lnTo>
                  <a:lnTo>
                    <a:pt x="307672" y="167124"/>
                  </a:lnTo>
                  <a:lnTo>
                    <a:pt x="318139" y="175430"/>
                  </a:lnTo>
                  <a:lnTo>
                    <a:pt x="329446" y="183347"/>
                  </a:lnTo>
                  <a:lnTo>
                    <a:pt x="341649" y="190818"/>
                  </a:lnTo>
                  <a:lnTo>
                    <a:pt x="354906" y="197616"/>
                  </a:lnTo>
                  <a:lnTo>
                    <a:pt x="369190" y="203672"/>
                  </a:lnTo>
                  <a:lnTo>
                    <a:pt x="384018" y="209062"/>
                  </a:lnTo>
                  <a:lnTo>
                    <a:pt x="398587" y="213917"/>
                  </a:lnTo>
                  <a:lnTo>
                    <a:pt x="412446" y="218364"/>
                  </a:lnTo>
                  <a:lnTo>
                    <a:pt x="425262" y="222364"/>
                  </a:lnTo>
                  <a:lnTo>
                    <a:pt x="437995" y="226106"/>
                  </a:lnTo>
                  <a:lnTo>
                    <a:pt x="452877" y="229919"/>
                  </a:lnTo>
                  <a:lnTo>
                    <a:pt x="473783" y="234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5428690" y="982308"/>
            <a:ext cx="1189722" cy="52644"/>
          </a:xfrm>
          <a:custGeom>
            <a:avLst/>
            <a:gdLst/>
            <a:ahLst/>
            <a:cxnLst/>
            <a:rect l="0" t="0" r="0" b="0"/>
            <a:pathLst>
              <a:path w="1189722" h="52644">
                <a:moveTo>
                  <a:pt x="1189721" y="10529"/>
                </a:moveTo>
                <a:lnTo>
                  <a:pt x="1177986" y="10529"/>
                </a:lnTo>
                <a:lnTo>
                  <a:pt x="1166857" y="10529"/>
                </a:lnTo>
                <a:lnTo>
                  <a:pt x="1155263" y="10524"/>
                </a:lnTo>
                <a:lnTo>
                  <a:pt x="1143274" y="10351"/>
                </a:lnTo>
                <a:lnTo>
                  <a:pt x="1131263" y="9703"/>
                </a:lnTo>
                <a:lnTo>
                  <a:pt x="1119456" y="8454"/>
                </a:lnTo>
                <a:lnTo>
                  <a:pt x="1107757" y="6802"/>
                </a:lnTo>
                <a:lnTo>
                  <a:pt x="1095840" y="5154"/>
                </a:lnTo>
                <a:lnTo>
                  <a:pt x="1083523" y="3751"/>
                </a:lnTo>
                <a:lnTo>
                  <a:pt x="1070624" y="2658"/>
                </a:lnTo>
                <a:lnTo>
                  <a:pt x="1056893" y="1850"/>
                </a:lnTo>
                <a:lnTo>
                  <a:pt x="1042275" y="1272"/>
                </a:lnTo>
                <a:lnTo>
                  <a:pt x="1026710" y="867"/>
                </a:lnTo>
                <a:lnTo>
                  <a:pt x="1010052" y="587"/>
                </a:lnTo>
                <a:lnTo>
                  <a:pt x="992325" y="396"/>
                </a:lnTo>
                <a:lnTo>
                  <a:pt x="973693" y="267"/>
                </a:lnTo>
                <a:lnTo>
                  <a:pt x="954355" y="179"/>
                </a:lnTo>
                <a:lnTo>
                  <a:pt x="934495" y="120"/>
                </a:lnTo>
                <a:lnTo>
                  <a:pt x="914261" y="80"/>
                </a:lnTo>
                <a:lnTo>
                  <a:pt x="893765" y="54"/>
                </a:lnTo>
                <a:lnTo>
                  <a:pt x="873088" y="36"/>
                </a:lnTo>
                <a:lnTo>
                  <a:pt x="852288" y="24"/>
                </a:lnTo>
                <a:lnTo>
                  <a:pt x="831403" y="16"/>
                </a:lnTo>
                <a:lnTo>
                  <a:pt x="810457" y="11"/>
                </a:lnTo>
                <a:lnTo>
                  <a:pt x="789304" y="8"/>
                </a:lnTo>
                <a:lnTo>
                  <a:pt x="767651" y="5"/>
                </a:lnTo>
                <a:lnTo>
                  <a:pt x="745389" y="4"/>
                </a:lnTo>
                <a:lnTo>
                  <a:pt x="723048" y="2"/>
                </a:lnTo>
                <a:lnTo>
                  <a:pt x="701655" y="2"/>
                </a:lnTo>
                <a:lnTo>
                  <a:pt x="681698" y="1"/>
                </a:lnTo>
                <a:lnTo>
                  <a:pt x="662688" y="1"/>
                </a:lnTo>
                <a:lnTo>
                  <a:pt x="643476" y="1"/>
                </a:lnTo>
                <a:lnTo>
                  <a:pt x="623409" y="1"/>
                </a:lnTo>
                <a:lnTo>
                  <a:pt x="602829" y="1"/>
                </a:lnTo>
                <a:lnTo>
                  <a:pt x="582758" y="0"/>
                </a:lnTo>
                <a:lnTo>
                  <a:pt x="563770" y="0"/>
                </a:lnTo>
                <a:lnTo>
                  <a:pt x="545952" y="0"/>
                </a:lnTo>
                <a:lnTo>
                  <a:pt x="529152" y="0"/>
                </a:lnTo>
                <a:lnTo>
                  <a:pt x="513148" y="0"/>
                </a:lnTo>
                <a:lnTo>
                  <a:pt x="497570" y="0"/>
                </a:lnTo>
                <a:lnTo>
                  <a:pt x="481943" y="0"/>
                </a:lnTo>
                <a:lnTo>
                  <a:pt x="466014" y="5"/>
                </a:lnTo>
                <a:lnTo>
                  <a:pt x="449889" y="178"/>
                </a:lnTo>
                <a:lnTo>
                  <a:pt x="433909" y="826"/>
                </a:lnTo>
                <a:lnTo>
                  <a:pt x="418267" y="2075"/>
                </a:lnTo>
                <a:lnTo>
                  <a:pt x="402831" y="3727"/>
                </a:lnTo>
                <a:lnTo>
                  <a:pt x="387248" y="5376"/>
                </a:lnTo>
                <a:lnTo>
                  <a:pt x="371324" y="6778"/>
                </a:lnTo>
                <a:lnTo>
                  <a:pt x="355189" y="7871"/>
                </a:lnTo>
                <a:lnTo>
                  <a:pt x="339197" y="8679"/>
                </a:lnTo>
                <a:lnTo>
                  <a:pt x="323542" y="9257"/>
                </a:lnTo>
                <a:lnTo>
                  <a:pt x="308097" y="9662"/>
                </a:lnTo>
                <a:lnTo>
                  <a:pt x="292507" y="9942"/>
                </a:lnTo>
                <a:lnTo>
                  <a:pt x="276578" y="10137"/>
                </a:lnTo>
                <a:lnTo>
                  <a:pt x="260439" y="10440"/>
                </a:lnTo>
                <a:lnTo>
                  <a:pt x="244445" y="11176"/>
                </a:lnTo>
                <a:lnTo>
                  <a:pt x="228789" y="12484"/>
                </a:lnTo>
                <a:lnTo>
                  <a:pt x="213343" y="14176"/>
                </a:lnTo>
                <a:lnTo>
                  <a:pt x="197753" y="15851"/>
                </a:lnTo>
                <a:lnTo>
                  <a:pt x="181819" y="17276"/>
                </a:lnTo>
                <a:lnTo>
                  <a:pt x="165506" y="18553"/>
                </a:lnTo>
                <a:lnTo>
                  <a:pt x="148863" y="20018"/>
                </a:lnTo>
                <a:lnTo>
                  <a:pt x="131968" y="21854"/>
                </a:lnTo>
                <a:lnTo>
                  <a:pt x="115215" y="24088"/>
                </a:lnTo>
                <a:lnTo>
                  <a:pt x="99272" y="26667"/>
                </a:lnTo>
                <a:lnTo>
                  <a:pt x="84442" y="29515"/>
                </a:lnTo>
                <a:lnTo>
                  <a:pt x="70688" y="32564"/>
                </a:lnTo>
                <a:lnTo>
                  <a:pt x="57830" y="35757"/>
                </a:lnTo>
                <a:lnTo>
                  <a:pt x="45673" y="39046"/>
                </a:lnTo>
                <a:lnTo>
                  <a:pt x="34485" y="42248"/>
                </a:lnTo>
                <a:lnTo>
                  <a:pt x="23905" y="45359"/>
                </a:lnTo>
                <a:lnTo>
                  <a:pt x="12996" y="48649"/>
                </a:lnTo>
                <a:lnTo>
                  <a:pt x="0" y="52643"/>
                </a:lnTo>
              </a:path>
            </a:pathLst>
          </a:custGeom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596890" y="1771946"/>
            <a:ext cx="2336547" cy="143255"/>
          </a:xfrm>
          <a:custGeom>
            <a:avLst/>
            <a:gdLst/>
            <a:ahLst/>
            <a:cxnLst/>
            <a:rect l="0" t="0" r="0" b="0"/>
            <a:pathLst>
              <a:path w="2336547" h="143255">
                <a:moveTo>
                  <a:pt x="2336546" y="31585"/>
                </a:moveTo>
                <a:lnTo>
                  <a:pt x="2324744" y="31585"/>
                </a:lnTo>
                <a:lnTo>
                  <a:pt x="2312975" y="31585"/>
                </a:lnTo>
                <a:lnTo>
                  <a:pt x="2300085" y="31580"/>
                </a:lnTo>
                <a:lnTo>
                  <a:pt x="2286237" y="31408"/>
                </a:lnTo>
                <a:lnTo>
                  <a:pt x="2271909" y="30759"/>
                </a:lnTo>
                <a:lnTo>
                  <a:pt x="2257439" y="29511"/>
                </a:lnTo>
                <a:lnTo>
                  <a:pt x="2242989" y="27858"/>
                </a:lnTo>
                <a:lnTo>
                  <a:pt x="2228614" y="26210"/>
                </a:lnTo>
                <a:lnTo>
                  <a:pt x="2214310" y="24807"/>
                </a:lnTo>
                <a:lnTo>
                  <a:pt x="2199740" y="23714"/>
                </a:lnTo>
                <a:lnTo>
                  <a:pt x="2184273" y="22906"/>
                </a:lnTo>
                <a:lnTo>
                  <a:pt x="2167641" y="22328"/>
                </a:lnTo>
                <a:lnTo>
                  <a:pt x="2150062" y="21923"/>
                </a:lnTo>
                <a:lnTo>
                  <a:pt x="2132036" y="21644"/>
                </a:lnTo>
                <a:lnTo>
                  <a:pt x="2113901" y="21448"/>
                </a:lnTo>
                <a:lnTo>
                  <a:pt x="2095486" y="21146"/>
                </a:lnTo>
                <a:lnTo>
                  <a:pt x="2076226" y="20410"/>
                </a:lnTo>
                <a:lnTo>
                  <a:pt x="2055865" y="19102"/>
                </a:lnTo>
                <a:lnTo>
                  <a:pt x="2034615" y="17410"/>
                </a:lnTo>
                <a:lnTo>
                  <a:pt x="2012965" y="15735"/>
                </a:lnTo>
                <a:lnTo>
                  <a:pt x="1991258" y="14314"/>
                </a:lnTo>
                <a:lnTo>
                  <a:pt x="1969970" y="13210"/>
                </a:lnTo>
                <a:lnTo>
                  <a:pt x="1949756" y="12394"/>
                </a:lnTo>
                <a:lnTo>
                  <a:pt x="1930868" y="11810"/>
                </a:lnTo>
                <a:lnTo>
                  <a:pt x="1913220" y="11402"/>
                </a:lnTo>
                <a:lnTo>
                  <a:pt x="1896587" y="11120"/>
                </a:lnTo>
                <a:lnTo>
                  <a:pt x="1880725" y="10927"/>
                </a:lnTo>
                <a:lnTo>
                  <a:pt x="1865424" y="10796"/>
                </a:lnTo>
                <a:lnTo>
                  <a:pt x="1850522" y="10708"/>
                </a:lnTo>
                <a:lnTo>
                  <a:pt x="1835891" y="10649"/>
                </a:lnTo>
                <a:lnTo>
                  <a:pt x="1821283" y="10609"/>
                </a:lnTo>
                <a:lnTo>
                  <a:pt x="1806329" y="10582"/>
                </a:lnTo>
                <a:lnTo>
                  <a:pt x="1790863" y="10564"/>
                </a:lnTo>
                <a:lnTo>
                  <a:pt x="1775052" y="10552"/>
                </a:lnTo>
                <a:lnTo>
                  <a:pt x="1759285" y="10544"/>
                </a:lnTo>
                <a:lnTo>
                  <a:pt x="1743786" y="10539"/>
                </a:lnTo>
                <a:lnTo>
                  <a:pt x="1728446" y="10535"/>
                </a:lnTo>
                <a:lnTo>
                  <a:pt x="1712928" y="10533"/>
                </a:lnTo>
                <a:lnTo>
                  <a:pt x="1697042" y="10531"/>
                </a:lnTo>
                <a:lnTo>
                  <a:pt x="1680763" y="10530"/>
                </a:lnTo>
                <a:lnTo>
                  <a:pt x="1664142" y="10529"/>
                </a:lnTo>
                <a:lnTo>
                  <a:pt x="1647252" y="10525"/>
                </a:lnTo>
                <a:lnTo>
                  <a:pt x="1630163" y="10351"/>
                </a:lnTo>
                <a:lnTo>
                  <a:pt x="1612931" y="9703"/>
                </a:lnTo>
                <a:lnTo>
                  <a:pt x="1595598" y="8454"/>
                </a:lnTo>
                <a:lnTo>
                  <a:pt x="1578196" y="6801"/>
                </a:lnTo>
                <a:lnTo>
                  <a:pt x="1560747" y="5153"/>
                </a:lnTo>
                <a:lnTo>
                  <a:pt x="1543261" y="3750"/>
                </a:lnTo>
                <a:lnTo>
                  <a:pt x="1525585" y="2657"/>
                </a:lnTo>
                <a:lnTo>
                  <a:pt x="1507419" y="1849"/>
                </a:lnTo>
                <a:lnTo>
                  <a:pt x="1488642" y="1271"/>
                </a:lnTo>
                <a:lnTo>
                  <a:pt x="1469456" y="866"/>
                </a:lnTo>
                <a:lnTo>
                  <a:pt x="1450269" y="587"/>
                </a:lnTo>
                <a:lnTo>
                  <a:pt x="1431320" y="396"/>
                </a:lnTo>
                <a:lnTo>
                  <a:pt x="1412511" y="266"/>
                </a:lnTo>
                <a:lnTo>
                  <a:pt x="1393510" y="178"/>
                </a:lnTo>
                <a:lnTo>
                  <a:pt x="1374133" y="119"/>
                </a:lnTo>
                <a:lnTo>
                  <a:pt x="1354356" y="80"/>
                </a:lnTo>
                <a:lnTo>
                  <a:pt x="1334233" y="53"/>
                </a:lnTo>
                <a:lnTo>
                  <a:pt x="1313839" y="35"/>
                </a:lnTo>
                <a:lnTo>
                  <a:pt x="1293244" y="23"/>
                </a:lnTo>
                <a:lnTo>
                  <a:pt x="1272505" y="15"/>
                </a:lnTo>
                <a:lnTo>
                  <a:pt x="1251664" y="10"/>
                </a:lnTo>
                <a:lnTo>
                  <a:pt x="1230754" y="7"/>
                </a:lnTo>
                <a:lnTo>
                  <a:pt x="1209796" y="4"/>
                </a:lnTo>
                <a:lnTo>
                  <a:pt x="1188796" y="3"/>
                </a:lnTo>
                <a:lnTo>
                  <a:pt x="1167438" y="2"/>
                </a:lnTo>
                <a:lnTo>
                  <a:pt x="1145115" y="1"/>
                </a:lnTo>
                <a:lnTo>
                  <a:pt x="1121576" y="1"/>
                </a:lnTo>
                <a:lnTo>
                  <a:pt x="1097054" y="0"/>
                </a:lnTo>
                <a:lnTo>
                  <a:pt x="1072061" y="0"/>
                </a:lnTo>
                <a:lnTo>
                  <a:pt x="1046951" y="4"/>
                </a:lnTo>
                <a:lnTo>
                  <a:pt x="1021887" y="177"/>
                </a:lnTo>
                <a:lnTo>
                  <a:pt x="996920" y="826"/>
                </a:lnTo>
                <a:lnTo>
                  <a:pt x="972053" y="2079"/>
                </a:lnTo>
                <a:lnTo>
                  <a:pt x="947269" y="3904"/>
                </a:lnTo>
                <a:lnTo>
                  <a:pt x="922549" y="6201"/>
                </a:lnTo>
                <a:lnTo>
                  <a:pt x="897876" y="8857"/>
                </a:lnTo>
                <a:lnTo>
                  <a:pt x="873237" y="11775"/>
                </a:lnTo>
                <a:lnTo>
                  <a:pt x="848621" y="14880"/>
                </a:lnTo>
                <a:lnTo>
                  <a:pt x="824021" y="18114"/>
                </a:lnTo>
                <a:lnTo>
                  <a:pt x="799432" y="21437"/>
                </a:lnTo>
                <a:lnTo>
                  <a:pt x="774850" y="24821"/>
                </a:lnTo>
                <a:lnTo>
                  <a:pt x="750269" y="28246"/>
                </a:lnTo>
                <a:lnTo>
                  <a:pt x="725523" y="31699"/>
                </a:lnTo>
                <a:lnTo>
                  <a:pt x="700303" y="35171"/>
                </a:lnTo>
                <a:lnTo>
                  <a:pt x="674485" y="38650"/>
                </a:lnTo>
                <a:lnTo>
                  <a:pt x="648264" y="41970"/>
                </a:lnTo>
                <a:lnTo>
                  <a:pt x="622048" y="44820"/>
                </a:lnTo>
                <a:lnTo>
                  <a:pt x="596078" y="47073"/>
                </a:lnTo>
                <a:lnTo>
                  <a:pt x="570418" y="48925"/>
                </a:lnTo>
                <a:lnTo>
                  <a:pt x="545043" y="50783"/>
                </a:lnTo>
                <a:lnTo>
                  <a:pt x="519893" y="52887"/>
                </a:lnTo>
                <a:lnTo>
                  <a:pt x="494749" y="55303"/>
                </a:lnTo>
                <a:lnTo>
                  <a:pt x="469255" y="58003"/>
                </a:lnTo>
                <a:lnTo>
                  <a:pt x="443243" y="60934"/>
                </a:lnTo>
                <a:lnTo>
                  <a:pt x="416722" y="64038"/>
                </a:lnTo>
                <a:lnTo>
                  <a:pt x="389771" y="67268"/>
                </a:lnTo>
                <a:lnTo>
                  <a:pt x="362489" y="70590"/>
                </a:lnTo>
                <a:lnTo>
                  <a:pt x="334965" y="74143"/>
                </a:lnTo>
                <a:lnTo>
                  <a:pt x="307267" y="78213"/>
                </a:lnTo>
                <a:lnTo>
                  <a:pt x="279445" y="82917"/>
                </a:lnTo>
                <a:lnTo>
                  <a:pt x="251370" y="88212"/>
                </a:lnTo>
                <a:lnTo>
                  <a:pt x="222763" y="93992"/>
                </a:lnTo>
                <a:lnTo>
                  <a:pt x="193513" y="100139"/>
                </a:lnTo>
                <a:lnTo>
                  <a:pt x="163665" y="106555"/>
                </a:lnTo>
                <a:lnTo>
                  <a:pt x="133327" y="113161"/>
                </a:lnTo>
                <a:lnTo>
                  <a:pt x="102624" y="119900"/>
                </a:lnTo>
                <a:lnTo>
                  <a:pt x="71818" y="126729"/>
                </a:lnTo>
                <a:lnTo>
                  <a:pt x="41297" y="133620"/>
                </a:lnTo>
                <a:lnTo>
                  <a:pt x="11242" y="140558"/>
                </a:lnTo>
                <a:lnTo>
                  <a:pt x="0" y="143254"/>
                </a:lnTo>
              </a:path>
            </a:pathLst>
          </a:custGeom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8660939" y="1771946"/>
            <a:ext cx="1021266" cy="63172"/>
          </a:xfrm>
          <a:custGeom>
            <a:avLst/>
            <a:gdLst/>
            <a:ahLst/>
            <a:cxnLst/>
            <a:rect l="0" t="0" r="0" b="0"/>
            <a:pathLst>
              <a:path w="1021266" h="63172">
                <a:moveTo>
                  <a:pt x="1021265" y="0"/>
                </a:moveTo>
                <a:lnTo>
                  <a:pt x="1009596" y="67"/>
                </a:lnTo>
                <a:lnTo>
                  <a:pt x="999107" y="707"/>
                </a:lnTo>
                <a:lnTo>
                  <a:pt x="988796" y="1999"/>
                </a:lnTo>
                <a:lnTo>
                  <a:pt x="978150" y="3686"/>
                </a:lnTo>
                <a:lnTo>
                  <a:pt x="966509" y="5354"/>
                </a:lnTo>
                <a:lnTo>
                  <a:pt x="953618" y="6767"/>
                </a:lnTo>
                <a:lnTo>
                  <a:pt x="939712" y="7865"/>
                </a:lnTo>
                <a:lnTo>
                  <a:pt x="925309" y="8676"/>
                </a:lnTo>
                <a:lnTo>
                  <a:pt x="910761" y="9255"/>
                </a:lnTo>
                <a:lnTo>
                  <a:pt x="895910" y="9661"/>
                </a:lnTo>
                <a:lnTo>
                  <a:pt x="880194" y="9941"/>
                </a:lnTo>
                <a:lnTo>
                  <a:pt x="863358" y="10127"/>
                </a:lnTo>
                <a:lnTo>
                  <a:pt x="845287" y="10084"/>
                </a:lnTo>
                <a:lnTo>
                  <a:pt x="825862" y="9524"/>
                </a:lnTo>
                <a:lnTo>
                  <a:pt x="805165" y="8334"/>
                </a:lnTo>
                <a:lnTo>
                  <a:pt x="783741" y="6721"/>
                </a:lnTo>
                <a:lnTo>
                  <a:pt x="762446" y="5099"/>
                </a:lnTo>
                <a:lnTo>
                  <a:pt x="741762" y="3714"/>
                </a:lnTo>
                <a:lnTo>
                  <a:pt x="721961" y="2634"/>
                </a:lnTo>
                <a:lnTo>
                  <a:pt x="703278" y="1834"/>
                </a:lnTo>
                <a:lnTo>
                  <a:pt x="685701" y="1261"/>
                </a:lnTo>
                <a:lnTo>
                  <a:pt x="668744" y="859"/>
                </a:lnTo>
                <a:lnTo>
                  <a:pt x="651583" y="582"/>
                </a:lnTo>
                <a:lnTo>
                  <a:pt x="633767" y="392"/>
                </a:lnTo>
                <a:lnTo>
                  <a:pt x="615202" y="264"/>
                </a:lnTo>
                <a:lnTo>
                  <a:pt x="595975" y="177"/>
                </a:lnTo>
                <a:lnTo>
                  <a:pt x="576219" y="118"/>
                </a:lnTo>
                <a:lnTo>
                  <a:pt x="556072" y="79"/>
                </a:lnTo>
                <a:lnTo>
                  <a:pt x="535642" y="53"/>
                </a:lnTo>
                <a:lnTo>
                  <a:pt x="515003" y="40"/>
                </a:lnTo>
                <a:lnTo>
                  <a:pt x="493891" y="201"/>
                </a:lnTo>
                <a:lnTo>
                  <a:pt x="471733" y="841"/>
                </a:lnTo>
                <a:lnTo>
                  <a:pt x="448306" y="2089"/>
                </a:lnTo>
                <a:lnTo>
                  <a:pt x="423859" y="3911"/>
                </a:lnTo>
                <a:lnTo>
                  <a:pt x="398916" y="6205"/>
                </a:lnTo>
                <a:lnTo>
                  <a:pt x="373835" y="8855"/>
                </a:lnTo>
                <a:lnTo>
                  <a:pt x="348621" y="11600"/>
                </a:lnTo>
                <a:lnTo>
                  <a:pt x="323021" y="14055"/>
                </a:lnTo>
                <a:lnTo>
                  <a:pt x="296910" y="16045"/>
                </a:lnTo>
                <a:lnTo>
                  <a:pt x="270307" y="17888"/>
                </a:lnTo>
                <a:lnTo>
                  <a:pt x="243295" y="20272"/>
                </a:lnTo>
                <a:lnTo>
                  <a:pt x="215979" y="23543"/>
                </a:lnTo>
                <a:lnTo>
                  <a:pt x="188768" y="27555"/>
                </a:lnTo>
                <a:lnTo>
                  <a:pt x="162347" y="31867"/>
                </a:lnTo>
                <a:lnTo>
                  <a:pt x="137029" y="36176"/>
                </a:lnTo>
                <a:lnTo>
                  <a:pt x="113113" y="40356"/>
                </a:lnTo>
                <a:lnTo>
                  <a:pt x="91038" y="44383"/>
                </a:lnTo>
                <a:lnTo>
                  <a:pt x="70873" y="48268"/>
                </a:lnTo>
                <a:lnTo>
                  <a:pt x="52967" y="51887"/>
                </a:lnTo>
                <a:lnTo>
                  <a:pt x="36371" y="55330"/>
                </a:lnTo>
                <a:lnTo>
                  <a:pt x="19622" y="58900"/>
                </a:lnTo>
                <a:lnTo>
                  <a:pt x="0" y="63171"/>
                </a:lnTo>
              </a:path>
            </a:pathLst>
          </a:custGeom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9612518" y="1368704"/>
            <a:ext cx="21058" cy="10530"/>
          </a:xfrm>
          <a:custGeom>
            <a:avLst/>
            <a:gdLst/>
            <a:ahLst/>
            <a:cxnLst/>
            <a:rect l="0" t="0" r="0" b="0"/>
            <a:pathLst>
              <a:path w="21058" h="10530">
                <a:moveTo>
                  <a:pt x="0" y="10529"/>
                </a:moveTo>
                <a:lnTo>
                  <a:pt x="2105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 rot="254458">
            <a:off x="424544" y="2940933"/>
            <a:ext cx="3508768" cy="880052"/>
            <a:chOff x="424544" y="2940933"/>
            <a:chExt cx="3508768" cy="880052"/>
          </a:xfrm>
        </p:grpSpPr>
        <p:grpSp>
          <p:nvGrpSpPr>
            <p:cNvPr id="116" name="Group 115"/>
            <p:cNvGrpSpPr/>
            <p:nvPr/>
          </p:nvGrpSpPr>
          <p:grpSpPr>
            <a:xfrm>
              <a:off x="424544" y="2989234"/>
              <a:ext cx="3083437" cy="831751"/>
              <a:chOff x="424544" y="2989234"/>
              <a:chExt cx="3083437" cy="831751"/>
            </a:xfrm>
          </p:grpSpPr>
          <p:sp>
            <p:nvSpPr>
              <p:cNvPr id="106" name="Freeform 105"/>
              <p:cNvSpPr/>
              <p:nvPr/>
            </p:nvSpPr>
            <p:spPr>
              <a:xfrm>
                <a:off x="424544" y="3116283"/>
                <a:ext cx="418127" cy="552785"/>
              </a:xfrm>
              <a:custGeom>
                <a:avLst/>
                <a:gdLst/>
                <a:ahLst/>
                <a:cxnLst/>
                <a:rect l="0" t="0" r="0" b="0"/>
                <a:pathLst>
                  <a:path w="418127" h="552785">
                    <a:moveTo>
                      <a:pt x="177421" y="9820"/>
                    </a:moveTo>
                    <a:lnTo>
                      <a:pt x="168686" y="7087"/>
                    </a:lnTo>
                    <a:lnTo>
                      <a:pt x="160980" y="6226"/>
                    </a:lnTo>
                    <a:lnTo>
                      <a:pt x="153573" y="7216"/>
                    </a:lnTo>
                    <a:lnTo>
                      <a:pt x="146139" y="9755"/>
                    </a:lnTo>
                    <a:lnTo>
                      <a:pt x="138312" y="13540"/>
                    </a:lnTo>
                    <a:lnTo>
                      <a:pt x="129938" y="18280"/>
                    </a:lnTo>
                    <a:lnTo>
                      <a:pt x="121195" y="23885"/>
                    </a:lnTo>
                    <a:lnTo>
                      <a:pt x="112480" y="30464"/>
                    </a:lnTo>
                    <a:lnTo>
                      <a:pt x="104022" y="37999"/>
                    </a:lnTo>
                    <a:lnTo>
                      <a:pt x="95716" y="46514"/>
                    </a:lnTo>
                    <a:lnTo>
                      <a:pt x="87226" y="56139"/>
                    </a:lnTo>
                    <a:lnTo>
                      <a:pt x="78371" y="66840"/>
                    </a:lnTo>
                    <a:lnTo>
                      <a:pt x="69288" y="78451"/>
                    </a:lnTo>
                    <a:lnTo>
                      <a:pt x="60337" y="90768"/>
                    </a:lnTo>
                    <a:lnTo>
                      <a:pt x="51726" y="103614"/>
                    </a:lnTo>
                    <a:lnTo>
                      <a:pt x="43655" y="117001"/>
                    </a:lnTo>
                    <a:lnTo>
                      <a:pt x="36388" y="131126"/>
                    </a:lnTo>
                    <a:lnTo>
                      <a:pt x="29984" y="146038"/>
                    </a:lnTo>
                    <a:lnTo>
                      <a:pt x="24346" y="161645"/>
                    </a:lnTo>
                    <a:lnTo>
                      <a:pt x="19317" y="177807"/>
                    </a:lnTo>
                    <a:lnTo>
                      <a:pt x="14749" y="194386"/>
                    </a:lnTo>
                    <a:lnTo>
                      <a:pt x="10679" y="211265"/>
                    </a:lnTo>
                    <a:lnTo>
                      <a:pt x="7318" y="228356"/>
                    </a:lnTo>
                    <a:lnTo>
                      <a:pt x="4721" y="245593"/>
                    </a:lnTo>
                    <a:lnTo>
                      <a:pt x="2808" y="262931"/>
                    </a:lnTo>
                    <a:lnTo>
                      <a:pt x="1441" y="280338"/>
                    </a:lnTo>
                    <a:lnTo>
                      <a:pt x="488" y="297790"/>
                    </a:lnTo>
                    <a:lnTo>
                      <a:pt x="0" y="315274"/>
                    </a:lnTo>
                    <a:lnTo>
                      <a:pt x="197" y="332780"/>
                    </a:lnTo>
                    <a:lnTo>
                      <a:pt x="1149" y="350294"/>
                    </a:lnTo>
                    <a:lnTo>
                      <a:pt x="2940" y="367650"/>
                    </a:lnTo>
                    <a:lnTo>
                      <a:pt x="5745" y="384537"/>
                    </a:lnTo>
                    <a:lnTo>
                      <a:pt x="9561" y="400823"/>
                    </a:lnTo>
                    <a:lnTo>
                      <a:pt x="14242" y="416539"/>
                    </a:lnTo>
                    <a:lnTo>
                      <a:pt x="19601" y="431786"/>
                    </a:lnTo>
                    <a:lnTo>
                      <a:pt x="25468" y="446666"/>
                    </a:lnTo>
                    <a:lnTo>
                      <a:pt x="31864" y="460947"/>
                    </a:lnTo>
                    <a:lnTo>
                      <a:pt x="38988" y="474093"/>
                    </a:lnTo>
                    <a:lnTo>
                      <a:pt x="46892" y="485899"/>
                    </a:lnTo>
                    <a:lnTo>
                      <a:pt x="55489" y="496471"/>
                    </a:lnTo>
                    <a:lnTo>
                      <a:pt x="64637" y="506042"/>
                    </a:lnTo>
                    <a:lnTo>
                      <a:pt x="74200" y="514848"/>
                    </a:lnTo>
                    <a:lnTo>
                      <a:pt x="84062" y="522932"/>
                    </a:lnTo>
                    <a:lnTo>
                      <a:pt x="94136" y="530151"/>
                    </a:lnTo>
                    <a:lnTo>
                      <a:pt x="104364" y="536487"/>
                    </a:lnTo>
                    <a:lnTo>
                      <a:pt x="115030" y="541898"/>
                    </a:lnTo>
                    <a:lnTo>
                      <a:pt x="126714" y="546234"/>
                    </a:lnTo>
                    <a:lnTo>
                      <a:pt x="139651" y="549515"/>
                    </a:lnTo>
                    <a:lnTo>
                      <a:pt x="153594" y="551735"/>
                    </a:lnTo>
                    <a:lnTo>
                      <a:pt x="168025" y="552784"/>
                    </a:lnTo>
                    <a:lnTo>
                      <a:pt x="182579" y="552708"/>
                    </a:lnTo>
                    <a:lnTo>
                      <a:pt x="196927" y="551523"/>
                    </a:lnTo>
                    <a:lnTo>
                      <a:pt x="210707" y="549132"/>
                    </a:lnTo>
                    <a:lnTo>
                      <a:pt x="223782" y="545598"/>
                    </a:lnTo>
                    <a:lnTo>
                      <a:pt x="236035" y="541108"/>
                    </a:lnTo>
                    <a:lnTo>
                      <a:pt x="247278" y="535877"/>
                    </a:lnTo>
                    <a:lnTo>
                      <a:pt x="257516" y="530096"/>
                    </a:lnTo>
                    <a:lnTo>
                      <a:pt x="267054" y="523759"/>
                    </a:lnTo>
                    <a:lnTo>
                      <a:pt x="276388" y="516672"/>
                    </a:lnTo>
                    <a:lnTo>
                      <a:pt x="285818" y="508794"/>
                    </a:lnTo>
                    <a:lnTo>
                      <a:pt x="295289" y="500215"/>
                    </a:lnTo>
                    <a:lnTo>
                      <a:pt x="304502" y="491078"/>
                    </a:lnTo>
                    <a:lnTo>
                      <a:pt x="313293" y="481519"/>
                    </a:lnTo>
                    <a:lnTo>
                      <a:pt x="321655" y="471488"/>
                    </a:lnTo>
                    <a:lnTo>
                      <a:pt x="329649" y="460770"/>
                    </a:lnTo>
                    <a:lnTo>
                      <a:pt x="337359" y="449304"/>
                    </a:lnTo>
                    <a:lnTo>
                      <a:pt x="344858" y="437334"/>
                    </a:lnTo>
                    <a:lnTo>
                      <a:pt x="352207" y="425298"/>
                    </a:lnTo>
                    <a:lnTo>
                      <a:pt x="359451" y="413458"/>
                    </a:lnTo>
                    <a:lnTo>
                      <a:pt x="366622" y="401727"/>
                    </a:lnTo>
                    <a:lnTo>
                      <a:pt x="373744" y="389785"/>
                    </a:lnTo>
                    <a:lnTo>
                      <a:pt x="380823" y="377453"/>
                    </a:lnTo>
                    <a:lnTo>
                      <a:pt x="387542" y="364713"/>
                    </a:lnTo>
                    <a:lnTo>
                      <a:pt x="393296" y="351621"/>
                    </a:lnTo>
                    <a:lnTo>
                      <a:pt x="397834" y="338254"/>
                    </a:lnTo>
                    <a:lnTo>
                      <a:pt x="401388" y="324683"/>
                    </a:lnTo>
                    <a:lnTo>
                      <a:pt x="404472" y="310966"/>
                    </a:lnTo>
                    <a:lnTo>
                      <a:pt x="407434" y="297148"/>
                    </a:lnTo>
                    <a:lnTo>
                      <a:pt x="410273" y="283258"/>
                    </a:lnTo>
                    <a:lnTo>
                      <a:pt x="412734" y="269320"/>
                    </a:lnTo>
                    <a:lnTo>
                      <a:pt x="414689" y="255349"/>
                    </a:lnTo>
                    <a:lnTo>
                      <a:pt x="416156" y="241357"/>
                    </a:lnTo>
                    <a:lnTo>
                      <a:pt x="417215" y="227349"/>
                    </a:lnTo>
                    <a:lnTo>
                      <a:pt x="417953" y="213331"/>
                    </a:lnTo>
                    <a:lnTo>
                      <a:pt x="418126" y="199306"/>
                    </a:lnTo>
                    <a:lnTo>
                      <a:pt x="417185" y="185277"/>
                    </a:lnTo>
                    <a:lnTo>
                      <a:pt x="414925" y="171250"/>
                    </a:lnTo>
                    <a:lnTo>
                      <a:pt x="411610" y="157389"/>
                    </a:lnTo>
                    <a:lnTo>
                      <a:pt x="407776" y="144002"/>
                    </a:lnTo>
                    <a:lnTo>
                      <a:pt x="403787" y="131219"/>
                    </a:lnTo>
                    <a:lnTo>
                      <a:pt x="399652" y="119008"/>
                    </a:lnTo>
                    <a:lnTo>
                      <a:pt x="395125" y="107267"/>
                    </a:lnTo>
                    <a:lnTo>
                      <a:pt x="390077" y="95885"/>
                    </a:lnTo>
                    <a:lnTo>
                      <a:pt x="384366" y="84766"/>
                    </a:lnTo>
                    <a:lnTo>
                      <a:pt x="377767" y="73833"/>
                    </a:lnTo>
                    <a:lnTo>
                      <a:pt x="370248" y="63038"/>
                    </a:lnTo>
                    <a:lnTo>
                      <a:pt x="361926" y="52669"/>
                    </a:lnTo>
                    <a:lnTo>
                      <a:pt x="352969" y="43312"/>
                    </a:lnTo>
                    <a:lnTo>
                      <a:pt x="343533" y="35201"/>
                    </a:lnTo>
                    <a:lnTo>
                      <a:pt x="333587" y="28094"/>
                    </a:lnTo>
                    <a:lnTo>
                      <a:pt x="322926" y="21473"/>
                    </a:lnTo>
                    <a:lnTo>
                      <a:pt x="311495" y="14991"/>
                    </a:lnTo>
                    <a:lnTo>
                      <a:pt x="299377" y="8976"/>
                    </a:lnTo>
                    <a:lnTo>
                      <a:pt x="286711" y="4293"/>
                    </a:lnTo>
                    <a:lnTo>
                      <a:pt x="273638" y="1329"/>
                    </a:lnTo>
                    <a:lnTo>
                      <a:pt x="260435" y="0"/>
                    </a:lnTo>
                    <a:lnTo>
                      <a:pt x="247498" y="22"/>
                    </a:lnTo>
                    <a:lnTo>
                      <a:pt x="235026" y="1075"/>
                    </a:lnTo>
                    <a:lnTo>
                      <a:pt x="223096" y="2921"/>
                    </a:lnTo>
                    <a:lnTo>
                      <a:pt x="210383" y="5694"/>
                    </a:lnTo>
                    <a:lnTo>
                      <a:pt x="193535" y="10749"/>
                    </a:lnTo>
                    <a:lnTo>
                      <a:pt x="166892" y="2034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920222" y="3426733"/>
                <a:ext cx="208168" cy="205594"/>
              </a:xfrm>
              <a:custGeom>
                <a:avLst/>
                <a:gdLst/>
                <a:ahLst/>
                <a:cxnLst/>
                <a:rect l="0" t="0" r="0" b="0"/>
                <a:pathLst>
                  <a:path w="208168" h="205594">
                    <a:moveTo>
                      <a:pt x="8126" y="67868"/>
                    </a:moveTo>
                    <a:lnTo>
                      <a:pt x="8193" y="79602"/>
                    </a:lnTo>
                    <a:lnTo>
                      <a:pt x="8833" y="90732"/>
                    </a:lnTo>
                    <a:lnTo>
                      <a:pt x="10125" y="102330"/>
                    </a:lnTo>
                    <a:lnTo>
                      <a:pt x="11812" y="114491"/>
                    </a:lnTo>
                    <a:lnTo>
                      <a:pt x="13480" y="127151"/>
                    </a:lnTo>
                    <a:lnTo>
                      <a:pt x="14898" y="140203"/>
                    </a:lnTo>
                    <a:lnTo>
                      <a:pt x="16169" y="153382"/>
                    </a:lnTo>
                    <a:lnTo>
                      <a:pt x="17628" y="166299"/>
                    </a:lnTo>
                    <a:lnTo>
                      <a:pt x="19442" y="178742"/>
                    </a:lnTo>
                    <a:lnTo>
                      <a:pt x="20956" y="190048"/>
                    </a:lnTo>
                    <a:lnTo>
                      <a:pt x="20014" y="199155"/>
                    </a:lnTo>
                    <a:lnTo>
                      <a:pt x="16125" y="204808"/>
                    </a:lnTo>
                    <a:lnTo>
                      <a:pt x="11658" y="205593"/>
                    </a:lnTo>
                    <a:lnTo>
                      <a:pt x="7793" y="201652"/>
                    </a:lnTo>
                    <a:lnTo>
                      <a:pt x="4795" y="193847"/>
                    </a:lnTo>
                    <a:lnTo>
                      <a:pt x="2591" y="183123"/>
                    </a:lnTo>
                    <a:lnTo>
                      <a:pt x="1027" y="170295"/>
                    </a:lnTo>
                    <a:lnTo>
                      <a:pt x="105" y="156312"/>
                    </a:lnTo>
                    <a:lnTo>
                      <a:pt x="0" y="142246"/>
                    </a:lnTo>
                    <a:lnTo>
                      <a:pt x="734" y="128672"/>
                    </a:lnTo>
                    <a:lnTo>
                      <a:pt x="2038" y="115423"/>
                    </a:lnTo>
                    <a:lnTo>
                      <a:pt x="3451" y="101838"/>
                    </a:lnTo>
                    <a:lnTo>
                      <a:pt x="4710" y="87557"/>
                    </a:lnTo>
                    <a:lnTo>
                      <a:pt x="6215" y="73012"/>
                    </a:lnTo>
                    <a:lnTo>
                      <a:pt x="8896" y="59225"/>
                    </a:lnTo>
                    <a:lnTo>
                      <a:pt x="13187" y="46732"/>
                    </a:lnTo>
                    <a:lnTo>
                      <a:pt x="19036" y="35733"/>
                    </a:lnTo>
                    <a:lnTo>
                      <a:pt x="26184" y="26342"/>
                    </a:lnTo>
                    <a:lnTo>
                      <a:pt x="34334" y="18441"/>
                    </a:lnTo>
                    <a:lnTo>
                      <a:pt x="43382" y="11933"/>
                    </a:lnTo>
                    <a:lnTo>
                      <a:pt x="53425" y="6838"/>
                    </a:lnTo>
                    <a:lnTo>
                      <a:pt x="64426" y="3040"/>
                    </a:lnTo>
                    <a:lnTo>
                      <a:pt x="75912" y="639"/>
                    </a:lnTo>
                    <a:lnTo>
                      <a:pt x="87089" y="0"/>
                    </a:lnTo>
                    <a:lnTo>
                      <a:pt x="97535" y="1168"/>
                    </a:lnTo>
                    <a:lnTo>
                      <a:pt x="107345" y="4071"/>
                    </a:lnTo>
                    <a:lnTo>
                      <a:pt x="116928" y="8685"/>
                    </a:lnTo>
                    <a:lnTo>
                      <a:pt x="126551" y="14832"/>
                    </a:lnTo>
                    <a:lnTo>
                      <a:pt x="135999" y="22381"/>
                    </a:lnTo>
                    <a:lnTo>
                      <a:pt x="144671" y="31343"/>
                    </a:lnTo>
                    <a:lnTo>
                      <a:pt x="152285" y="41587"/>
                    </a:lnTo>
                    <a:lnTo>
                      <a:pt x="158873" y="52718"/>
                    </a:lnTo>
                    <a:lnTo>
                      <a:pt x="164607" y="64181"/>
                    </a:lnTo>
                    <a:lnTo>
                      <a:pt x="169685" y="75630"/>
                    </a:lnTo>
                    <a:lnTo>
                      <a:pt x="174283" y="86926"/>
                    </a:lnTo>
                    <a:lnTo>
                      <a:pt x="178538" y="98044"/>
                    </a:lnTo>
                    <a:lnTo>
                      <a:pt x="182556" y="109000"/>
                    </a:lnTo>
                    <a:lnTo>
                      <a:pt x="186450" y="119758"/>
                    </a:lnTo>
                    <a:lnTo>
                      <a:pt x="190846" y="131483"/>
                    </a:lnTo>
                    <a:lnTo>
                      <a:pt x="197249" y="147444"/>
                    </a:lnTo>
                    <a:lnTo>
                      <a:pt x="208167" y="17315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1478353" y="3371006"/>
                <a:ext cx="197519" cy="204819"/>
              </a:xfrm>
              <a:custGeom>
                <a:avLst/>
                <a:gdLst/>
                <a:ahLst/>
                <a:cxnLst/>
                <a:rect l="0" t="0" r="0" b="0"/>
                <a:pathLst>
                  <a:path w="197519" h="204819">
                    <a:moveTo>
                      <a:pt x="123819" y="92009"/>
                    </a:moveTo>
                    <a:lnTo>
                      <a:pt x="126551" y="83208"/>
                    </a:lnTo>
                    <a:lnTo>
                      <a:pt x="127413" y="74861"/>
                    </a:lnTo>
                    <a:lnTo>
                      <a:pt x="126423" y="66163"/>
                    </a:lnTo>
                    <a:lnTo>
                      <a:pt x="123884" y="57042"/>
                    </a:lnTo>
                    <a:lnTo>
                      <a:pt x="120100" y="47547"/>
                    </a:lnTo>
                    <a:lnTo>
                      <a:pt x="115360" y="37764"/>
                    </a:lnTo>
                    <a:lnTo>
                      <a:pt x="109754" y="28096"/>
                    </a:lnTo>
                    <a:lnTo>
                      <a:pt x="103176" y="19218"/>
                    </a:lnTo>
                    <a:lnTo>
                      <a:pt x="95649" y="11452"/>
                    </a:lnTo>
                    <a:lnTo>
                      <a:pt x="87480" y="5257"/>
                    </a:lnTo>
                    <a:lnTo>
                      <a:pt x="79151" y="1378"/>
                    </a:lnTo>
                    <a:lnTo>
                      <a:pt x="70957" y="0"/>
                    </a:lnTo>
                    <a:lnTo>
                      <a:pt x="62998" y="1008"/>
                    </a:lnTo>
                    <a:lnTo>
                      <a:pt x="55273" y="4260"/>
                    </a:lnTo>
                    <a:lnTo>
                      <a:pt x="47744" y="9443"/>
                    </a:lnTo>
                    <a:lnTo>
                      <a:pt x="40366" y="16157"/>
                    </a:lnTo>
                    <a:lnTo>
                      <a:pt x="33098" y="24017"/>
                    </a:lnTo>
                    <a:lnTo>
                      <a:pt x="25917" y="32712"/>
                    </a:lnTo>
                    <a:lnTo>
                      <a:pt x="19128" y="42328"/>
                    </a:lnTo>
                    <a:lnTo>
                      <a:pt x="13327" y="53299"/>
                    </a:lnTo>
                    <a:lnTo>
                      <a:pt x="8761" y="65753"/>
                    </a:lnTo>
                    <a:lnTo>
                      <a:pt x="5358" y="79371"/>
                    </a:lnTo>
                    <a:lnTo>
                      <a:pt x="2908" y="93584"/>
                    </a:lnTo>
                    <a:lnTo>
                      <a:pt x="1190" y="107992"/>
                    </a:lnTo>
                    <a:lnTo>
                      <a:pt x="169" y="122242"/>
                    </a:lnTo>
                    <a:lnTo>
                      <a:pt x="0" y="135956"/>
                    </a:lnTo>
                    <a:lnTo>
                      <a:pt x="703" y="148987"/>
                    </a:lnTo>
                    <a:lnTo>
                      <a:pt x="2325" y="161210"/>
                    </a:lnTo>
                    <a:lnTo>
                      <a:pt x="5017" y="172435"/>
                    </a:lnTo>
                    <a:lnTo>
                      <a:pt x="8766" y="182641"/>
                    </a:lnTo>
                    <a:lnTo>
                      <a:pt x="13741" y="191480"/>
                    </a:lnTo>
                    <a:lnTo>
                      <a:pt x="20362" y="198214"/>
                    </a:lnTo>
                    <a:lnTo>
                      <a:pt x="28699" y="202627"/>
                    </a:lnTo>
                    <a:lnTo>
                      <a:pt x="38212" y="204794"/>
                    </a:lnTo>
                    <a:lnTo>
                      <a:pt x="47974" y="204818"/>
                    </a:lnTo>
                    <a:lnTo>
                      <a:pt x="57419" y="202980"/>
                    </a:lnTo>
                    <a:lnTo>
                      <a:pt x="66198" y="199495"/>
                    </a:lnTo>
                    <a:lnTo>
                      <a:pt x="74014" y="194422"/>
                    </a:lnTo>
                    <a:lnTo>
                      <a:pt x="80822" y="187938"/>
                    </a:lnTo>
                    <a:lnTo>
                      <a:pt x="86749" y="180145"/>
                    </a:lnTo>
                    <a:lnTo>
                      <a:pt x="91980" y="171013"/>
                    </a:lnTo>
                    <a:lnTo>
                      <a:pt x="96686" y="160647"/>
                    </a:lnTo>
                    <a:lnTo>
                      <a:pt x="100851" y="149262"/>
                    </a:lnTo>
                    <a:lnTo>
                      <a:pt x="104277" y="137096"/>
                    </a:lnTo>
                    <a:lnTo>
                      <a:pt x="106942" y="124424"/>
                    </a:lnTo>
                    <a:lnTo>
                      <a:pt x="109806" y="113757"/>
                    </a:lnTo>
                    <a:lnTo>
                      <a:pt x="113565" y="108685"/>
                    </a:lnTo>
                    <a:lnTo>
                      <a:pt x="117324" y="109082"/>
                    </a:lnTo>
                    <a:lnTo>
                      <a:pt x="120886" y="113293"/>
                    </a:lnTo>
                    <a:lnTo>
                      <a:pt x="124500" y="119735"/>
                    </a:lnTo>
                    <a:lnTo>
                      <a:pt x="128553" y="127167"/>
                    </a:lnTo>
                    <a:lnTo>
                      <a:pt x="133219" y="134889"/>
                    </a:lnTo>
                    <a:lnTo>
                      <a:pt x="138643" y="142428"/>
                    </a:lnTo>
                    <a:lnTo>
                      <a:pt x="145034" y="149372"/>
                    </a:lnTo>
                    <a:lnTo>
                      <a:pt x="152397" y="155570"/>
                    </a:lnTo>
                    <a:lnTo>
                      <a:pt x="160333" y="160927"/>
                    </a:lnTo>
                    <a:lnTo>
                      <a:pt x="169014" y="165811"/>
                    </a:lnTo>
                    <a:lnTo>
                      <a:pt x="180321" y="170650"/>
                    </a:lnTo>
                    <a:lnTo>
                      <a:pt x="197518" y="17623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2077077" y="2989234"/>
                <a:ext cx="19934" cy="494841"/>
              </a:xfrm>
              <a:custGeom>
                <a:avLst/>
                <a:gdLst/>
                <a:ahLst/>
                <a:cxnLst/>
                <a:rect l="0" t="0" r="0" b="0"/>
                <a:pathLst>
                  <a:path w="19934" h="494841">
                    <a:moveTo>
                      <a:pt x="19933" y="0"/>
                    </a:moveTo>
                    <a:lnTo>
                      <a:pt x="17066" y="11803"/>
                    </a:lnTo>
                    <a:lnTo>
                      <a:pt x="14924" y="23572"/>
                    </a:lnTo>
                    <a:lnTo>
                      <a:pt x="13316" y="36457"/>
                    </a:lnTo>
                    <a:lnTo>
                      <a:pt x="11963" y="50133"/>
                    </a:lnTo>
                    <a:lnTo>
                      <a:pt x="10466" y="63812"/>
                    </a:lnTo>
                    <a:lnTo>
                      <a:pt x="8620" y="77042"/>
                    </a:lnTo>
                    <a:lnTo>
                      <a:pt x="6553" y="90185"/>
                    </a:lnTo>
                    <a:lnTo>
                      <a:pt x="4620" y="104210"/>
                    </a:lnTo>
                    <a:lnTo>
                      <a:pt x="3024" y="119612"/>
                    </a:lnTo>
                    <a:lnTo>
                      <a:pt x="1801" y="136568"/>
                    </a:lnTo>
                    <a:lnTo>
                      <a:pt x="905" y="155172"/>
                    </a:lnTo>
                    <a:lnTo>
                      <a:pt x="272" y="175284"/>
                    </a:lnTo>
                    <a:lnTo>
                      <a:pt x="0" y="196469"/>
                    </a:lnTo>
                    <a:lnTo>
                      <a:pt x="342" y="218128"/>
                    </a:lnTo>
                    <a:lnTo>
                      <a:pt x="1382" y="239875"/>
                    </a:lnTo>
                    <a:lnTo>
                      <a:pt x="2893" y="261542"/>
                    </a:lnTo>
                    <a:lnTo>
                      <a:pt x="4446" y="283082"/>
                    </a:lnTo>
                    <a:lnTo>
                      <a:pt x="5789" y="304494"/>
                    </a:lnTo>
                    <a:lnTo>
                      <a:pt x="7011" y="325636"/>
                    </a:lnTo>
                    <a:lnTo>
                      <a:pt x="8438" y="346225"/>
                    </a:lnTo>
                    <a:lnTo>
                      <a:pt x="10246" y="366151"/>
                    </a:lnTo>
                    <a:lnTo>
                      <a:pt x="12291" y="385295"/>
                    </a:lnTo>
                    <a:lnTo>
                      <a:pt x="14210" y="403465"/>
                    </a:lnTo>
                    <a:lnTo>
                      <a:pt x="15798" y="420639"/>
                    </a:lnTo>
                    <a:lnTo>
                      <a:pt x="17019" y="436542"/>
                    </a:lnTo>
                    <a:lnTo>
                      <a:pt x="18046" y="452233"/>
                    </a:lnTo>
                    <a:lnTo>
                      <a:pt x="18966" y="470206"/>
                    </a:lnTo>
                    <a:lnTo>
                      <a:pt x="19933" y="4948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2205009" y="3389316"/>
                <a:ext cx="18345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126343">
                    <a:moveTo>
                      <a:pt x="7815" y="0"/>
                    </a:moveTo>
                    <a:lnTo>
                      <a:pt x="4948" y="8868"/>
                    </a:lnTo>
                    <a:lnTo>
                      <a:pt x="2806" y="17855"/>
                    </a:lnTo>
                    <a:lnTo>
                      <a:pt x="1208" y="27851"/>
                    </a:lnTo>
                    <a:lnTo>
                      <a:pt x="200" y="38831"/>
                    </a:lnTo>
                    <a:lnTo>
                      <a:pt x="0" y="50643"/>
                    </a:lnTo>
                    <a:lnTo>
                      <a:pt x="655" y="63087"/>
                    </a:lnTo>
                    <a:lnTo>
                      <a:pt x="2103" y="75582"/>
                    </a:lnTo>
                    <a:lnTo>
                      <a:pt x="4502" y="88505"/>
                    </a:lnTo>
                    <a:lnTo>
                      <a:pt x="9180" y="104106"/>
                    </a:lnTo>
                    <a:lnTo>
                      <a:pt x="18344" y="1263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2233881" y="326297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2307580" y="3288910"/>
                <a:ext cx="347442" cy="209870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209870">
                    <a:moveTo>
                      <a:pt x="0" y="79349"/>
                    </a:moveTo>
                    <a:lnTo>
                      <a:pt x="67" y="91084"/>
                    </a:lnTo>
                    <a:lnTo>
                      <a:pt x="707" y="102213"/>
                    </a:lnTo>
                    <a:lnTo>
                      <a:pt x="2009" y="113807"/>
                    </a:lnTo>
                    <a:lnTo>
                      <a:pt x="4041" y="125795"/>
                    </a:lnTo>
                    <a:lnTo>
                      <a:pt x="7006" y="137807"/>
                    </a:lnTo>
                    <a:lnTo>
                      <a:pt x="10921" y="149610"/>
                    </a:lnTo>
                    <a:lnTo>
                      <a:pt x="15497" y="161136"/>
                    </a:lnTo>
                    <a:lnTo>
                      <a:pt x="20253" y="172405"/>
                    </a:lnTo>
                    <a:lnTo>
                      <a:pt x="24873" y="183382"/>
                    </a:lnTo>
                    <a:lnTo>
                      <a:pt x="28636" y="191230"/>
                    </a:lnTo>
                    <a:lnTo>
                      <a:pt x="30798" y="192258"/>
                    </a:lnTo>
                    <a:lnTo>
                      <a:pt x="31752" y="187373"/>
                    </a:lnTo>
                    <a:lnTo>
                      <a:pt x="32063" y="178470"/>
                    </a:lnTo>
                    <a:lnTo>
                      <a:pt x="32089" y="167213"/>
                    </a:lnTo>
                    <a:lnTo>
                      <a:pt x="32019" y="154672"/>
                    </a:lnTo>
                    <a:lnTo>
                      <a:pt x="32095" y="141447"/>
                    </a:lnTo>
                    <a:lnTo>
                      <a:pt x="32655" y="127858"/>
                    </a:lnTo>
                    <a:lnTo>
                      <a:pt x="33843" y="114078"/>
                    </a:lnTo>
                    <a:lnTo>
                      <a:pt x="35789" y="100358"/>
                    </a:lnTo>
                    <a:lnTo>
                      <a:pt x="38696" y="87054"/>
                    </a:lnTo>
                    <a:lnTo>
                      <a:pt x="42583" y="74340"/>
                    </a:lnTo>
                    <a:lnTo>
                      <a:pt x="47482" y="62850"/>
                    </a:lnTo>
                    <a:lnTo>
                      <a:pt x="53519" y="53722"/>
                    </a:lnTo>
                    <a:lnTo>
                      <a:pt x="60649" y="47370"/>
                    </a:lnTo>
                    <a:lnTo>
                      <a:pt x="68537" y="43733"/>
                    </a:lnTo>
                    <a:lnTo>
                      <a:pt x="76670" y="42640"/>
                    </a:lnTo>
                    <a:lnTo>
                      <a:pt x="84730" y="43716"/>
                    </a:lnTo>
                    <a:lnTo>
                      <a:pt x="92597" y="46502"/>
                    </a:lnTo>
                    <a:lnTo>
                      <a:pt x="100259" y="50564"/>
                    </a:lnTo>
                    <a:lnTo>
                      <a:pt x="107746" y="55554"/>
                    </a:lnTo>
                    <a:lnTo>
                      <a:pt x="115096" y="61526"/>
                    </a:lnTo>
                    <a:lnTo>
                      <a:pt x="122345" y="68898"/>
                    </a:lnTo>
                    <a:lnTo>
                      <a:pt x="129517" y="77786"/>
                    </a:lnTo>
                    <a:lnTo>
                      <a:pt x="136471" y="88027"/>
                    </a:lnTo>
                    <a:lnTo>
                      <a:pt x="142915" y="99351"/>
                    </a:lnTo>
                    <a:lnTo>
                      <a:pt x="148734" y="111462"/>
                    </a:lnTo>
                    <a:lnTo>
                      <a:pt x="154158" y="123148"/>
                    </a:lnTo>
                    <a:lnTo>
                      <a:pt x="160441" y="132254"/>
                    </a:lnTo>
                    <a:lnTo>
                      <a:pt x="168061" y="137569"/>
                    </a:lnTo>
                    <a:lnTo>
                      <a:pt x="175644" y="139184"/>
                    </a:lnTo>
                    <a:lnTo>
                      <a:pt x="182901" y="137988"/>
                    </a:lnTo>
                    <a:lnTo>
                      <a:pt x="190119" y="135018"/>
                    </a:lnTo>
                    <a:lnTo>
                      <a:pt x="197726" y="131221"/>
                    </a:lnTo>
                    <a:lnTo>
                      <a:pt x="205917" y="127165"/>
                    </a:lnTo>
                    <a:lnTo>
                      <a:pt x="214687" y="123107"/>
                    </a:lnTo>
                    <a:lnTo>
                      <a:pt x="223942" y="119140"/>
                    </a:lnTo>
                    <a:lnTo>
                      <a:pt x="233572" y="115275"/>
                    </a:lnTo>
                    <a:lnTo>
                      <a:pt x="243476" y="111336"/>
                    </a:lnTo>
                    <a:lnTo>
                      <a:pt x="253576" y="106996"/>
                    </a:lnTo>
                    <a:lnTo>
                      <a:pt x="263808" y="102107"/>
                    </a:lnTo>
                    <a:lnTo>
                      <a:pt x="273967" y="96684"/>
                    </a:lnTo>
                    <a:lnTo>
                      <a:pt x="283714" y="90818"/>
                    </a:lnTo>
                    <a:lnTo>
                      <a:pt x="292900" y="84612"/>
                    </a:lnTo>
                    <a:lnTo>
                      <a:pt x="301543" y="78158"/>
                    </a:lnTo>
                    <a:lnTo>
                      <a:pt x="309735" y="71525"/>
                    </a:lnTo>
                    <a:lnTo>
                      <a:pt x="317567" y="64765"/>
                    </a:lnTo>
                    <a:lnTo>
                      <a:pt x="324641" y="57751"/>
                    </a:lnTo>
                    <a:lnTo>
                      <a:pt x="330108" y="50204"/>
                    </a:lnTo>
                    <a:lnTo>
                      <a:pt x="333625" y="42021"/>
                    </a:lnTo>
                    <a:lnTo>
                      <a:pt x="335003" y="33577"/>
                    </a:lnTo>
                    <a:lnTo>
                      <a:pt x="333958" y="25593"/>
                    </a:lnTo>
                    <a:lnTo>
                      <a:pt x="330580" y="18454"/>
                    </a:lnTo>
                    <a:lnTo>
                      <a:pt x="325075" y="12356"/>
                    </a:lnTo>
                    <a:lnTo>
                      <a:pt x="317576" y="7485"/>
                    </a:lnTo>
                    <a:lnTo>
                      <a:pt x="308356" y="3809"/>
                    </a:lnTo>
                    <a:lnTo>
                      <a:pt x="297933" y="1306"/>
                    </a:lnTo>
                    <a:lnTo>
                      <a:pt x="286953" y="60"/>
                    </a:lnTo>
                    <a:lnTo>
                      <a:pt x="275838" y="0"/>
                    </a:lnTo>
                    <a:lnTo>
                      <a:pt x="264936" y="1093"/>
                    </a:lnTo>
                    <a:lnTo>
                      <a:pt x="254615" y="3421"/>
                    </a:lnTo>
                    <a:lnTo>
                      <a:pt x="245009" y="6917"/>
                    </a:lnTo>
                    <a:lnTo>
                      <a:pt x="236066" y="11552"/>
                    </a:lnTo>
                    <a:lnTo>
                      <a:pt x="227665" y="17411"/>
                    </a:lnTo>
                    <a:lnTo>
                      <a:pt x="219680" y="24428"/>
                    </a:lnTo>
                    <a:lnTo>
                      <a:pt x="212162" y="32409"/>
                    </a:lnTo>
                    <a:lnTo>
                      <a:pt x="205331" y="41137"/>
                    </a:lnTo>
                    <a:lnTo>
                      <a:pt x="199258" y="50419"/>
                    </a:lnTo>
                    <a:lnTo>
                      <a:pt x="194026" y="60261"/>
                    </a:lnTo>
                    <a:lnTo>
                      <a:pt x="189810" y="70853"/>
                    </a:lnTo>
                    <a:lnTo>
                      <a:pt x="186609" y="82234"/>
                    </a:lnTo>
                    <a:lnTo>
                      <a:pt x="184443" y="94147"/>
                    </a:lnTo>
                    <a:lnTo>
                      <a:pt x="183430" y="106145"/>
                    </a:lnTo>
                    <a:lnTo>
                      <a:pt x="183530" y="117956"/>
                    </a:lnTo>
                    <a:lnTo>
                      <a:pt x="184732" y="129496"/>
                    </a:lnTo>
                    <a:lnTo>
                      <a:pt x="187134" y="140779"/>
                    </a:lnTo>
                    <a:lnTo>
                      <a:pt x="190679" y="151845"/>
                    </a:lnTo>
                    <a:lnTo>
                      <a:pt x="195347" y="162581"/>
                    </a:lnTo>
                    <a:lnTo>
                      <a:pt x="201230" y="172725"/>
                    </a:lnTo>
                    <a:lnTo>
                      <a:pt x="208265" y="182171"/>
                    </a:lnTo>
                    <a:lnTo>
                      <a:pt x="216430" y="190651"/>
                    </a:lnTo>
                    <a:lnTo>
                      <a:pt x="225814" y="197669"/>
                    </a:lnTo>
                    <a:lnTo>
                      <a:pt x="236349" y="203086"/>
                    </a:lnTo>
                    <a:lnTo>
                      <a:pt x="247846" y="206910"/>
                    </a:lnTo>
                    <a:lnTo>
                      <a:pt x="260088" y="209118"/>
                    </a:lnTo>
                    <a:lnTo>
                      <a:pt x="272868" y="209869"/>
                    </a:lnTo>
                    <a:lnTo>
                      <a:pt x="285808" y="209590"/>
                    </a:lnTo>
                    <a:lnTo>
                      <a:pt x="299832" y="208858"/>
                    </a:lnTo>
                    <a:lnTo>
                      <a:pt x="318405" y="207613"/>
                    </a:lnTo>
                    <a:lnTo>
                      <a:pt x="347441" y="20569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2886647" y="3239515"/>
                <a:ext cx="288445" cy="581470"/>
              </a:xfrm>
              <a:custGeom>
                <a:avLst/>
                <a:gdLst/>
                <a:ahLst/>
                <a:cxnLst/>
                <a:rect l="0" t="0" r="0" b="0"/>
                <a:pathLst>
                  <a:path w="288445" h="581470">
                    <a:moveTo>
                      <a:pt x="284270" y="149801"/>
                    </a:moveTo>
                    <a:lnTo>
                      <a:pt x="284203" y="135266"/>
                    </a:lnTo>
                    <a:lnTo>
                      <a:pt x="283563" y="122635"/>
                    </a:lnTo>
                    <a:lnTo>
                      <a:pt x="282266" y="110730"/>
                    </a:lnTo>
                    <a:lnTo>
                      <a:pt x="280406" y="99248"/>
                    </a:lnTo>
                    <a:lnTo>
                      <a:pt x="278090" y="88057"/>
                    </a:lnTo>
                    <a:lnTo>
                      <a:pt x="275419" y="77074"/>
                    </a:lnTo>
                    <a:lnTo>
                      <a:pt x="272322" y="66404"/>
                    </a:lnTo>
                    <a:lnTo>
                      <a:pt x="268566" y="56310"/>
                    </a:lnTo>
                    <a:lnTo>
                      <a:pt x="264078" y="46890"/>
                    </a:lnTo>
                    <a:lnTo>
                      <a:pt x="258929" y="38090"/>
                    </a:lnTo>
                    <a:lnTo>
                      <a:pt x="253248" y="29793"/>
                    </a:lnTo>
                    <a:lnTo>
                      <a:pt x="247157" y="21885"/>
                    </a:lnTo>
                    <a:lnTo>
                      <a:pt x="240440" y="14591"/>
                    </a:lnTo>
                    <a:lnTo>
                      <a:pt x="232568" y="8444"/>
                    </a:lnTo>
                    <a:lnTo>
                      <a:pt x="223352" y="3657"/>
                    </a:lnTo>
                    <a:lnTo>
                      <a:pt x="213231" y="612"/>
                    </a:lnTo>
                    <a:lnTo>
                      <a:pt x="203052" y="0"/>
                    </a:lnTo>
                    <a:lnTo>
                      <a:pt x="193319" y="1960"/>
                    </a:lnTo>
                    <a:lnTo>
                      <a:pt x="184176" y="6022"/>
                    </a:lnTo>
                    <a:lnTo>
                      <a:pt x="175582" y="11414"/>
                    </a:lnTo>
                    <a:lnTo>
                      <a:pt x="167439" y="17560"/>
                    </a:lnTo>
                    <a:lnTo>
                      <a:pt x="159802" y="24445"/>
                    </a:lnTo>
                    <a:lnTo>
                      <a:pt x="152884" y="32496"/>
                    </a:lnTo>
                    <a:lnTo>
                      <a:pt x="146754" y="41868"/>
                    </a:lnTo>
                    <a:lnTo>
                      <a:pt x="141652" y="52280"/>
                    </a:lnTo>
                    <a:lnTo>
                      <a:pt x="138054" y="63193"/>
                    </a:lnTo>
                    <a:lnTo>
                      <a:pt x="136077" y="74245"/>
                    </a:lnTo>
                    <a:lnTo>
                      <a:pt x="135378" y="85429"/>
                    </a:lnTo>
                    <a:lnTo>
                      <a:pt x="135356" y="96997"/>
                    </a:lnTo>
                    <a:lnTo>
                      <a:pt x="135604" y="109069"/>
                    </a:lnTo>
                    <a:lnTo>
                      <a:pt x="136242" y="121465"/>
                    </a:lnTo>
                    <a:lnTo>
                      <a:pt x="137800" y="133793"/>
                    </a:lnTo>
                    <a:lnTo>
                      <a:pt x="140524" y="145815"/>
                    </a:lnTo>
                    <a:lnTo>
                      <a:pt x="144676" y="156990"/>
                    </a:lnTo>
                    <a:lnTo>
                      <a:pt x="150677" y="166430"/>
                    </a:lnTo>
                    <a:lnTo>
                      <a:pt x="158565" y="173801"/>
                    </a:lnTo>
                    <a:lnTo>
                      <a:pt x="167761" y="178935"/>
                    </a:lnTo>
                    <a:lnTo>
                      <a:pt x="177304" y="181571"/>
                    </a:lnTo>
                    <a:lnTo>
                      <a:pt x="186603" y="181822"/>
                    </a:lnTo>
                    <a:lnTo>
                      <a:pt x="195452" y="179908"/>
                    </a:lnTo>
                    <a:lnTo>
                      <a:pt x="203848" y="175974"/>
                    </a:lnTo>
                    <a:lnTo>
                      <a:pt x="211857" y="170297"/>
                    </a:lnTo>
                    <a:lnTo>
                      <a:pt x="219405" y="163235"/>
                    </a:lnTo>
                    <a:lnTo>
                      <a:pt x="226263" y="155134"/>
                    </a:lnTo>
                    <a:lnTo>
                      <a:pt x="232363" y="146282"/>
                    </a:lnTo>
                    <a:lnTo>
                      <a:pt x="237783" y="136899"/>
                    </a:lnTo>
                    <a:lnTo>
                      <a:pt x="242660" y="127148"/>
                    </a:lnTo>
                    <a:lnTo>
                      <a:pt x="247133" y="117216"/>
                    </a:lnTo>
                    <a:lnTo>
                      <a:pt x="251530" y="109687"/>
                    </a:lnTo>
                    <a:lnTo>
                      <a:pt x="255592" y="107908"/>
                    </a:lnTo>
                    <a:lnTo>
                      <a:pt x="258470" y="111223"/>
                    </a:lnTo>
                    <a:lnTo>
                      <a:pt x="260286" y="118144"/>
                    </a:lnTo>
                    <a:lnTo>
                      <a:pt x="261564" y="127647"/>
                    </a:lnTo>
                    <a:lnTo>
                      <a:pt x="262888" y="139221"/>
                    </a:lnTo>
                    <a:lnTo>
                      <a:pt x="264558" y="152446"/>
                    </a:lnTo>
                    <a:lnTo>
                      <a:pt x="266645" y="166770"/>
                    </a:lnTo>
                    <a:lnTo>
                      <a:pt x="269107" y="181548"/>
                    </a:lnTo>
                    <a:lnTo>
                      <a:pt x="271865" y="196390"/>
                    </a:lnTo>
                    <a:lnTo>
                      <a:pt x="274679" y="211292"/>
                    </a:lnTo>
                    <a:lnTo>
                      <a:pt x="277180" y="226519"/>
                    </a:lnTo>
                    <a:lnTo>
                      <a:pt x="279195" y="242206"/>
                    </a:lnTo>
                    <a:lnTo>
                      <a:pt x="280885" y="258183"/>
                    </a:lnTo>
                    <a:lnTo>
                      <a:pt x="282633" y="274070"/>
                    </a:lnTo>
                    <a:lnTo>
                      <a:pt x="284655" y="289644"/>
                    </a:lnTo>
                    <a:lnTo>
                      <a:pt x="286675" y="304697"/>
                    </a:lnTo>
                    <a:lnTo>
                      <a:pt x="288046" y="318959"/>
                    </a:lnTo>
                    <a:lnTo>
                      <a:pt x="288444" y="332361"/>
                    </a:lnTo>
                    <a:lnTo>
                      <a:pt x="287709" y="344835"/>
                    </a:lnTo>
                    <a:lnTo>
                      <a:pt x="285687" y="356227"/>
                    </a:lnTo>
                    <a:lnTo>
                      <a:pt x="282434" y="366564"/>
                    </a:lnTo>
                    <a:lnTo>
                      <a:pt x="278147" y="376170"/>
                    </a:lnTo>
                    <a:lnTo>
                      <a:pt x="273060" y="385549"/>
                    </a:lnTo>
                    <a:lnTo>
                      <a:pt x="267376" y="395004"/>
                    </a:lnTo>
                    <a:lnTo>
                      <a:pt x="260934" y="404323"/>
                    </a:lnTo>
                    <a:lnTo>
                      <a:pt x="253246" y="412900"/>
                    </a:lnTo>
                    <a:lnTo>
                      <a:pt x="244156" y="420452"/>
                    </a:lnTo>
                    <a:lnTo>
                      <a:pt x="234118" y="427166"/>
                    </a:lnTo>
                    <a:lnTo>
                      <a:pt x="223996" y="433517"/>
                    </a:lnTo>
                    <a:lnTo>
                      <a:pt x="214287" y="439822"/>
                    </a:lnTo>
                    <a:lnTo>
                      <a:pt x="204651" y="446057"/>
                    </a:lnTo>
                    <a:lnTo>
                      <a:pt x="194129" y="451951"/>
                    </a:lnTo>
                    <a:lnTo>
                      <a:pt x="182242" y="457374"/>
                    </a:lnTo>
                    <a:lnTo>
                      <a:pt x="169308" y="462660"/>
                    </a:lnTo>
                    <a:lnTo>
                      <a:pt x="156154" y="468502"/>
                    </a:lnTo>
                    <a:lnTo>
                      <a:pt x="143298" y="475245"/>
                    </a:lnTo>
                    <a:lnTo>
                      <a:pt x="130751" y="482742"/>
                    </a:lnTo>
                    <a:lnTo>
                      <a:pt x="118193" y="490544"/>
                    </a:lnTo>
                    <a:lnTo>
                      <a:pt x="105425" y="498350"/>
                    </a:lnTo>
                    <a:lnTo>
                      <a:pt x="92716" y="506031"/>
                    </a:lnTo>
                    <a:lnTo>
                      <a:pt x="80702" y="513561"/>
                    </a:lnTo>
                    <a:lnTo>
                      <a:pt x="69692" y="520960"/>
                    </a:lnTo>
                    <a:lnTo>
                      <a:pt x="59670" y="528420"/>
                    </a:lnTo>
                    <a:lnTo>
                      <a:pt x="50477" y="536273"/>
                    </a:lnTo>
                    <a:lnTo>
                      <a:pt x="41928" y="544660"/>
                    </a:lnTo>
                    <a:lnTo>
                      <a:pt x="33961" y="553107"/>
                    </a:lnTo>
                    <a:lnTo>
                      <a:pt x="25762" y="561453"/>
                    </a:lnTo>
                    <a:lnTo>
                      <a:pt x="15487" y="570433"/>
                    </a:lnTo>
                    <a:lnTo>
                      <a:pt x="0" y="5814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3199664" y="3210331"/>
                <a:ext cx="150237" cy="185261"/>
              </a:xfrm>
              <a:custGeom>
                <a:avLst/>
                <a:gdLst/>
                <a:ahLst/>
                <a:cxnLst/>
                <a:rect l="0" t="0" r="0" b="0"/>
                <a:pathLst>
                  <a:path w="150237" h="185261">
                    <a:moveTo>
                      <a:pt x="13366" y="115814"/>
                    </a:moveTo>
                    <a:lnTo>
                      <a:pt x="16300" y="124615"/>
                    </a:lnTo>
                    <a:lnTo>
                      <a:pt x="19082" y="132962"/>
                    </a:lnTo>
                    <a:lnTo>
                      <a:pt x="21981" y="141661"/>
                    </a:lnTo>
                    <a:lnTo>
                      <a:pt x="25022" y="150781"/>
                    </a:lnTo>
                    <a:lnTo>
                      <a:pt x="28187" y="160276"/>
                    </a:lnTo>
                    <a:lnTo>
                      <a:pt x="31413" y="170040"/>
                    </a:lnTo>
                    <a:lnTo>
                      <a:pt x="33336" y="178989"/>
                    </a:lnTo>
                    <a:lnTo>
                      <a:pt x="32625" y="184576"/>
                    </a:lnTo>
                    <a:lnTo>
                      <a:pt x="30343" y="185260"/>
                    </a:lnTo>
                    <a:lnTo>
                      <a:pt x="27331" y="181610"/>
                    </a:lnTo>
                    <a:lnTo>
                      <a:pt x="23996" y="174885"/>
                    </a:lnTo>
                    <a:lnTo>
                      <a:pt x="20527" y="166349"/>
                    </a:lnTo>
                    <a:lnTo>
                      <a:pt x="17006" y="156842"/>
                    </a:lnTo>
                    <a:lnTo>
                      <a:pt x="13471" y="146835"/>
                    </a:lnTo>
                    <a:lnTo>
                      <a:pt x="9935" y="136574"/>
                    </a:lnTo>
                    <a:lnTo>
                      <a:pt x="6413" y="126183"/>
                    </a:lnTo>
                    <a:lnTo>
                      <a:pt x="3232" y="115727"/>
                    </a:lnTo>
                    <a:lnTo>
                      <a:pt x="1007" y="105237"/>
                    </a:lnTo>
                    <a:lnTo>
                      <a:pt x="0" y="94734"/>
                    </a:lnTo>
                    <a:lnTo>
                      <a:pt x="308" y="84389"/>
                    </a:lnTo>
                    <a:lnTo>
                      <a:pt x="2036" y="74516"/>
                    </a:lnTo>
                    <a:lnTo>
                      <a:pt x="5098" y="65248"/>
                    </a:lnTo>
                    <a:lnTo>
                      <a:pt x="9594" y="56721"/>
                    </a:lnTo>
                    <a:lnTo>
                      <a:pt x="15886" y="49139"/>
                    </a:lnTo>
                    <a:lnTo>
                      <a:pt x="24001" y="42520"/>
                    </a:lnTo>
                    <a:lnTo>
                      <a:pt x="33534" y="36736"/>
                    </a:lnTo>
                    <a:lnTo>
                      <a:pt x="43841" y="31609"/>
                    </a:lnTo>
                    <a:lnTo>
                      <a:pt x="54480" y="26971"/>
                    </a:lnTo>
                    <a:lnTo>
                      <a:pt x="65383" y="22684"/>
                    </a:lnTo>
                    <a:lnTo>
                      <a:pt x="76761" y="18644"/>
                    </a:lnTo>
                    <a:lnTo>
                      <a:pt x="88698" y="14779"/>
                    </a:lnTo>
                    <a:lnTo>
                      <a:pt x="100736" y="11187"/>
                    </a:lnTo>
                    <a:lnTo>
                      <a:pt x="113246" y="7772"/>
                    </a:lnTo>
                    <a:lnTo>
                      <a:pt x="128448" y="4233"/>
                    </a:lnTo>
                    <a:lnTo>
                      <a:pt x="15023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3363891" y="3243632"/>
                <a:ext cx="144090" cy="168147"/>
              </a:xfrm>
              <a:custGeom>
                <a:avLst/>
                <a:gdLst/>
                <a:ahLst/>
                <a:cxnLst/>
                <a:rect l="0" t="0" r="0" b="0"/>
                <a:pathLst>
                  <a:path w="144090" h="168147">
                    <a:moveTo>
                      <a:pt x="59860" y="71984"/>
                    </a:moveTo>
                    <a:lnTo>
                      <a:pt x="68595" y="74717"/>
                    </a:lnTo>
                    <a:lnTo>
                      <a:pt x="76301" y="75578"/>
                    </a:lnTo>
                    <a:lnTo>
                      <a:pt x="83694" y="74579"/>
                    </a:lnTo>
                    <a:lnTo>
                      <a:pt x="90610" y="71695"/>
                    </a:lnTo>
                    <a:lnTo>
                      <a:pt x="96491" y="66614"/>
                    </a:lnTo>
                    <a:lnTo>
                      <a:pt x="101101" y="59381"/>
                    </a:lnTo>
                    <a:lnTo>
                      <a:pt x="104195" y="50642"/>
                    </a:lnTo>
                    <a:lnTo>
                      <a:pt x="105372" y="41416"/>
                    </a:lnTo>
                    <a:lnTo>
                      <a:pt x="104601" y="32338"/>
                    </a:lnTo>
                    <a:lnTo>
                      <a:pt x="101980" y="23808"/>
                    </a:lnTo>
                    <a:lnTo>
                      <a:pt x="97563" y="16160"/>
                    </a:lnTo>
                    <a:lnTo>
                      <a:pt x="91558" y="9479"/>
                    </a:lnTo>
                    <a:lnTo>
                      <a:pt x="84275" y="4147"/>
                    </a:lnTo>
                    <a:lnTo>
                      <a:pt x="76025" y="912"/>
                    </a:lnTo>
                    <a:lnTo>
                      <a:pt x="67072" y="0"/>
                    </a:lnTo>
                    <a:lnTo>
                      <a:pt x="57622" y="1335"/>
                    </a:lnTo>
                    <a:lnTo>
                      <a:pt x="47826" y="4813"/>
                    </a:lnTo>
                    <a:lnTo>
                      <a:pt x="37807" y="10156"/>
                    </a:lnTo>
                    <a:lnTo>
                      <a:pt x="28130" y="17148"/>
                    </a:lnTo>
                    <a:lnTo>
                      <a:pt x="19771" y="25728"/>
                    </a:lnTo>
                    <a:lnTo>
                      <a:pt x="13152" y="35721"/>
                    </a:lnTo>
                    <a:lnTo>
                      <a:pt x="8201" y="47021"/>
                    </a:lnTo>
                    <a:lnTo>
                      <a:pt x="4629" y="59662"/>
                    </a:lnTo>
                    <a:lnTo>
                      <a:pt x="2118" y="73533"/>
                    </a:lnTo>
                    <a:lnTo>
                      <a:pt x="547" y="88254"/>
                    </a:lnTo>
                    <a:lnTo>
                      <a:pt x="0" y="103281"/>
                    </a:lnTo>
                    <a:lnTo>
                      <a:pt x="450" y="118262"/>
                    </a:lnTo>
                    <a:lnTo>
                      <a:pt x="2072" y="132575"/>
                    </a:lnTo>
                    <a:lnTo>
                      <a:pt x="5294" y="145274"/>
                    </a:lnTo>
                    <a:lnTo>
                      <a:pt x="10199" y="155977"/>
                    </a:lnTo>
                    <a:lnTo>
                      <a:pt x="16275" y="164140"/>
                    </a:lnTo>
                    <a:lnTo>
                      <a:pt x="23253" y="168146"/>
                    </a:lnTo>
                    <a:lnTo>
                      <a:pt x="30835" y="167433"/>
                    </a:lnTo>
                    <a:lnTo>
                      <a:pt x="37954" y="163493"/>
                    </a:lnTo>
                    <a:lnTo>
                      <a:pt x="44639" y="157432"/>
                    </a:lnTo>
                    <a:lnTo>
                      <a:pt x="51003" y="149768"/>
                    </a:lnTo>
                    <a:lnTo>
                      <a:pt x="56906" y="140648"/>
                    </a:lnTo>
                    <a:lnTo>
                      <a:pt x="62286" y="130257"/>
                    </a:lnTo>
                    <a:lnTo>
                      <a:pt x="67185" y="119009"/>
                    </a:lnTo>
                    <a:lnTo>
                      <a:pt x="71692" y="107459"/>
                    </a:lnTo>
                    <a:lnTo>
                      <a:pt x="75909" y="96037"/>
                    </a:lnTo>
                    <a:lnTo>
                      <a:pt x="80125" y="88054"/>
                    </a:lnTo>
                    <a:lnTo>
                      <a:pt x="84222" y="87068"/>
                    </a:lnTo>
                    <a:lnTo>
                      <a:pt x="87661" y="91103"/>
                    </a:lnTo>
                    <a:lnTo>
                      <a:pt x="90682" y="98010"/>
                    </a:lnTo>
                    <a:lnTo>
                      <a:pt x="93927" y="106329"/>
                    </a:lnTo>
                    <a:lnTo>
                      <a:pt x="98177" y="115042"/>
                    </a:lnTo>
                    <a:lnTo>
                      <a:pt x="103736" y="123622"/>
                    </a:lnTo>
                    <a:lnTo>
                      <a:pt x="110272" y="131396"/>
                    </a:lnTo>
                    <a:lnTo>
                      <a:pt x="117772" y="138049"/>
                    </a:lnTo>
                    <a:lnTo>
                      <a:pt x="128015" y="143038"/>
                    </a:lnTo>
                    <a:lnTo>
                      <a:pt x="144089" y="1456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3571192" y="2940933"/>
              <a:ext cx="362120" cy="694320"/>
              <a:chOff x="3571192" y="2940933"/>
              <a:chExt cx="362120" cy="694320"/>
            </a:xfrm>
          </p:grpSpPr>
          <p:sp>
            <p:nvSpPr>
              <p:cNvPr id="117" name="Freeform 116"/>
              <p:cNvSpPr/>
              <p:nvPr/>
            </p:nvSpPr>
            <p:spPr>
              <a:xfrm>
                <a:off x="3571192" y="3201304"/>
                <a:ext cx="156615" cy="433949"/>
              </a:xfrm>
              <a:custGeom>
                <a:avLst/>
                <a:gdLst/>
                <a:ahLst/>
                <a:cxnLst/>
                <a:rect l="0" t="0" r="0" b="0"/>
                <a:pathLst>
                  <a:path w="156615" h="433949">
                    <a:moveTo>
                      <a:pt x="4150" y="108126"/>
                    </a:moveTo>
                    <a:lnTo>
                      <a:pt x="4216" y="122795"/>
                    </a:lnTo>
                    <a:lnTo>
                      <a:pt x="4857" y="136706"/>
                    </a:lnTo>
                    <a:lnTo>
                      <a:pt x="6149" y="151200"/>
                    </a:lnTo>
                    <a:lnTo>
                      <a:pt x="7836" y="166228"/>
                    </a:lnTo>
                    <a:lnTo>
                      <a:pt x="9504" y="181405"/>
                    </a:lnTo>
                    <a:lnTo>
                      <a:pt x="10922" y="196476"/>
                    </a:lnTo>
                    <a:lnTo>
                      <a:pt x="12193" y="211514"/>
                    </a:lnTo>
                    <a:lnTo>
                      <a:pt x="13652" y="226822"/>
                    </a:lnTo>
                    <a:lnTo>
                      <a:pt x="15485" y="242559"/>
                    </a:lnTo>
                    <a:lnTo>
                      <a:pt x="17716" y="258567"/>
                    </a:lnTo>
                    <a:lnTo>
                      <a:pt x="20292" y="274473"/>
                    </a:lnTo>
                    <a:lnTo>
                      <a:pt x="23139" y="290065"/>
                    </a:lnTo>
                    <a:lnTo>
                      <a:pt x="26188" y="305299"/>
                    </a:lnTo>
                    <a:lnTo>
                      <a:pt x="29380" y="320214"/>
                    </a:lnTo>
                    <a:lnTo>
                      <a:pt x="32663" y="334873"/>
                    </a:lnTo>
                    <a:lnTo>
                      <a:pt x="35680" y="349174"/>
                    </a:lnTo>
                    <a:lnTo>
                      <a:pt x="37794" y="362865"/>
                    </a:lnTo>
                    <a:lnTo>
                      <a:pt x="38736" y="375859"/>
                    </a:lnTo>
                    <a:lnTo>
                      <a:pt x="38722" y="388383"/>
                    </a:lnTo>
                    <a:lnTo>
                      <a:pt x="38257" y="400868"/>
                    </a:lnTo>
                    <a:lnTo>
                      <a:pt x="37675" y="413535"/>
                    </a:lnTo>
                    <a:lnTo>
                      <a:pt x="36672" y="425287"/>
                    </a:lnTo>
                    <a:lnTo>
                      <a:pt x="34471" y="432693"/>
                    </a:lnTo>
                    <a:lnTo>
                      <a:pt x="31267" y="433948"/>
                    </a:lnTo>
                    <a:lnTo>
                      <a:pt x="27877" y="430929"/>
                    </a:lnTo>
                    <a:lnTo>
                      <a:pt x="24512" y="425244"/>
                    </a:lnTo>
                    <a:lnTo>
                      <a:pt x="21160" y="417871"/>
                    </a:lnTo>
                    <a:lnTo>
                      <a:pt x="17795" y="409403"/>
                    </a:lnTo>
                    <a:lnTo>
                      <a:pt x="14572" y="399892"/>
                    </a:lnTo>
                    <a:lnTo>
                      <a:pt x="11796" y="388967"/>
                    </a:lnTo>
                    <a:lnTo>
                      <a:pt x="9597" y="376533"/>
                    </a:lnTo>
                    <a:lnTo>
                      <a:pt x="7783" y="362921"/>
                    </a:lnTo>
                    <a:lnTo>
                      <a:pt x="5952" y="348711"/>
                    </a:lnTo>
                    <a:lnTo>
                      <a:pt x="3875" y="334299"/>
                    </a:lnTo>
                    <a:lnTo>
                      <a:pt x="1818" y="319875"/>
                    </a:lnTo>
                    <a:lnTo>
                      <a:pt x="423" y="305512"/>
                    </a:lnTo>
                    <a:lnTo>
                      <a:pt x="0" y="291218"/>
                    </a:lnTo>
                    <a:lnTo>
                      <a:pt x="378" y="276823"/>
                    </a:lnTo>
                    <a:lnTo>
                      <a:pt x="1096" y="262005"/>
                    </a:lnTo>
                    <a:lnTo>
                      <a:pt x="1838" y="246627"/>
                    </a:lnTo>
                    <a:lnTo>
                      <a:pt x="2470" y="230874"/>
                    </a:lnTo>
                    <a:lnTo>
                      <a:pt x="2961" y="215144"/>
                    </a:lnTo>
                    <a:lnTo>
                      <a:pt x="3329" y="199670"/>
                    </a:lnTo>
                    <a:lnTo>
                      <a:pt x="3760" y="184347"/>
                    </a:lnTo>
                    <a:lnTo>
                      <a:pt x="4589" y="168839"/>
                    </a:lnTo>
                    <a:lnTo>
                      <a:pt x="5967" y="152970"/>
                    </a:lnTo>
                    <a:lnTo>
                      <a:pt x="7878" y="137041"/>
                    </a:lnTo>
                    <a:lnTo>
                      <a:pt x="10232" y="121719"/>
                    </a:lnTo>
                    <a:lnTo>
                      <a:pt x="12927" y="107338"/>
                    </a:lnTo>
                    <a:lnTo>
                      <a:pt x="15872" y="93901"/>
                    </a:lnTo>
                    <a:lnTo>
                      <a:pt x="18994" y="81263"/>
                    </a:lnTo>
                    <a:lnTo>
                      <a:pt x="22244" y="69243"/>
                    </a:lnTo>
                    <a:lnTo>
                      <a:pt x="25749" y="57679"/>
                    </a:lnTo>
                    <a:lnTo>
                      <a:pt x="29787" y="46439"/>
                    </a:lnTo>
                    <a:lnTo>
                      <a:pt x="34477" y="35439"/>
                    </a:lnTo>
                    <a:lnTo>
                      <a:pt x="40104" y="25101"/>
                    </a:lnTo>
                    <a:lnTo>
                      <a:pt x="47170" y="16297"/>
                    </a:lnTo>
                    <a:lnTo>
                      <a:pt x="55813" y="9384"/>
                    </a:lnTo>
                    <a:lnTo>
                      <a:pt x="65703" y="4405"/>
                    </a:lnTo>
                    <a:lnTo>
                      <a:pt x="76251" y="1348"/>
                    </a:lnTo>
                    <a:lnTo>
                      <a:pt x="87042" y="0"/>
                    </a:lnTo>
                    <a:lnTo>
                      <a:pt x="97708" y="195"/>
                    </a:lnTo>
                    <a:lnTo>
                      <a:pt x="107862" y="1905"/>
                    </a:lnTo>
                    <a:lnTo>
                      <a:pt x="117349" y="4979"/>
                    </a:lnTo>
                    <a:lnTo>
                      <a:pt x="126040" y="9328"/>
                    </a:lnTo>
                    <a:lnTo>
                      <a:pt x="133739" y="14995"/>
                    </a:lnTo>
                    <a:lnTo>
                      <a:pt x="140434" y="21891"/>
                    </a:lnTo>
                    <a:lnTo>
                      <a:pt x="146102" y="30132"/>
                    </a:lnTo>
                    <a:lnTo>
                      <a:pt x="150620" y="40098"/>
                    </a:lnTo>
                    <a:lnTo>
                      <a:pt x="154022" y="51834"/>
                    </a:lnTo>
                    <a:lnTo>
                      <a:pt x="156155" y="64782"/>
                    </a:lnTo>
                    <a:lnTo>
                      <a:pt x="156614" y="78005"/>
                    </a:lnTo>
                    <a:lnTo>
                      <a:pt x="155328" y="90926"/>
                    </a:lnTo>
                    <a:lnTo>
                      <a:pt x="152517" y="103193"/>
                    </a:lnTo>
                    <a:lnTo>
                      <a:pt x="148496" y="114504"/>
                    </a:lnTo>
                    <a:lnTo>
                      <a:pt x="143566" y="124812"/>
                    </a:lnTo>
                    <a:lnTo>
                      <a:pt x="137818" y="134241"/>
                    </a:lnTo>
                    <a:lnTo>
                      <a:pt x="131136" y="142977"/>
                    </a:lnTo>
                    <a:lnTo>
                      <a:pt x="123533" y="151190"/>
                    </a:lnTo>
                    <a:lnTo>
                      <a:pt x="115140" y="158862"/>
                    </a:lnTo>
                    <a:lnTo>
                      <a:pt x="106128" y="165796"/>
                    </a:lnTo>
                    <a:lnTo>
                      <a:pt x="96656" y="171945"/>
                    </a:lnTo>
                    <a:lnTo>
                      <a:pt x="86856" y="177396"/>
                    </a:lnTo>
                    <a:lnTo>
                      <a:pt x="76824" y="182292"/>
                    </a:lnTo>
                    <a:lnTo>
                      <a:pt x="66646" y="186767"/>
                    </a:lnTo>
                    <a:lnTo>
                      <a:pt x="56827" y="190787"/>
                    </a:lnTo>
                    <a:lnTo>
                      <a:pt x="47329" y="194542"/>
                    </a:lnTo>
                    <a:lnTo>
                      <a:pt x="37322" y="198367"/>
                    </a:lnTo>
                    <a:lnTo>
                      <a:pt x="25207" y="2028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3796440" y="2940933"/>
                <a:ext cx="136872" cy="468964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468964">
                    <a:moveTo>
                      <a:pt x="0" y="0"/>
                    </a:moveTo>
                    <a:lnTo>
                      <a:pt x="5" y="8679"/>
                    </a:lnTo>
                    <a:lnTo>
                      <a:pt x="177" y="21199"/>
                    </a:lnTo>
                    <a:lnTo>
                      <a:pt x="826" y="36025"/>
                    </a:lnTo>
                    <a:lnTo>
                      <a:pt x="2070" y="52546"/>
                    </a:lnTo>
                    <a:lnTo>
                      <a:pt x="3550" y="70530"/>
                    </a:lnTo>
                    <a:lnTo>
                      <a:pt x="4549" y="89956"/>
                    </a:lnTo>
                    <a:lnTo>
                      <a:pt x="4708" y="110671"/>
                    </a:lnTo>
                    <a:lnTo>
                      <a:pt x="4321" y="131782"/>
                    </a:lnTo>
                    <a:lnTo>
                      <a:pt x="4129" y="151808"/>
                    </a:lnTo>
                    <a:lnTo>
                      <a:pt x="4553" y="170030"/>
                    </a:lnTo>
                    <a:lnTo>
                      <a:pt x="5518" y="187059"/>
                    </a:lnTo>
                    <a:lnTo>
                      <a:pt x="6638" y="204403"/>
                    </a:lnTo>
                    <a:lnTo>
                      <a:pt x="7654" y="222924"/>
                    </a:lnTo>
                    <a:lnTo>
                      <a:pt x="8471" y="242486"/>
                    </a:lnTo>
                    <a:lnTo>
                      <a:pt x="9087" y="262331"/>
                    </a:lnTo>
                    <a:lnTo>
                      <a:pt x="9538" y="281940"/>
                    </a:lnTo>
                    <a:lnTo>
                      <a:pt x="10025" y="300804"/>
                    </a:lnTo>
                    <a:lnTo>
                      <a:pt x="10892" y="318304"/>
                    </a:lnTo>
                    <a:lnTo>
                      <a:pt x="12291" y="334258"/>
                    </a:lnTo>
                    <a:lnTo>
                      <a:pt x="14046" y="349138"/>
                    </a:lnTo>
                    <a:lnTo>
                      <a:pt x="15762" y="363831"/>
                    </a:lnTo>
                    <a:lnTo>
                      <a:pt x="17207" y="378868"/>
                    </a:lnTo>
                    <a:lnTo>
                      <a:pt x="18158" y="394090"/>
                    </a:lnTo>
                    <a:lnTo>
                      <a:pt x="18339" y="408865"/>
                    </a:lnTo>
                    <a:lnTo>
                      <a:pt x="17679" y="422844"/>
                    </a:lnTo>
                    <a:lnTo>
                      <a:pt x="16267" y="435994"/>
                    </a:lnTo>
                    <a:lnTo>
                      <a:pt x="14256" y="448431"/>
                    </a:lnTo>
                    <a:lnTo>
                      <a:pt x="11791" y="460222"/>
                    </a:lnTo>
                    <a:lnTo>
                      <a:pt x="8853" y="468315"/>
                    </a:lnTo>
                    <a:lnTo>
                      <a:pt x="5876" y="468963"/>
                    </a:lnTo>
                    <a:lnTo>
                      <a:pt x="3698" y="463611"/>
                    </a:lnTo>
                    <a:lnTo>
                      <a:pt x="2306" y="454178"/>
                    </a:lnTo>
                    <a:lnTo>
                      <a:pt x="1447" y="442192"/>
                    </a:lnTo>
                    <a:lnTo>
                      <a:pt x="917" y="428875"/>
                    </a:lnTo>
                    <a:lnTo>
                      <a:pt x="596" y="414967"/>
                    </a:lnTo>
                    <a:lnTo>
                      <a:pt x="734" y="401003"/>
                    </a:lnTo>
                    <a:lnTo>
                      <a:pt x="1899" y="387456"/>
                    </a:lnTo>
                    <a:lnTo>
                      <a:pt x="4324" y="374530"/>
                    </a:lnTo>
                    <a:lnTo>
                      <a:pt x="8093" y="362540"/>
                    </a:lnTo>
                    <a:lnTo>
                      <a:pt x="13298" y="352002"/>
                    </a:lnTo>
                    <a:lnTo>
                      <a:pt x="19844" y="343073"/>
                    </a:lnTo>
                    <a:lnTo>
                      <a:pt x="27664" y="336075"/>
                    </a:lnTo>
                    <a:lnTo>
                      <a:pt x="36807" y="331646"/>
                    </a:lnTo>
                    <a:lnTo>
                      <a:pt x="47168" y="329900"/>
                    </a:lnTo>
                    <a:lnTo>
                      <a:pt x="58208" y="330829"/>
                    </a:lnTo>
                    <a:lnTo>
                      <a:pt x="69077" y="334560"/>
                    </a:lnTo>
                    <a:lnTo>
                      <a:pt x="79305" y="340878"/>
                    </a:lnTo>
                    <a:lnTo>
                      <a:pt x="88627" y="349168"/>
                    </a:lnTo>
                    <a:lnTo>
                      <a:pt x="96817" y="358625"/>
                    </a:lnTo>
                    <a:lnTo>
                      <a:pt x="103879" y="368680"/>
                    </a:lnTo>
                    <a:lnTo>
                      <a:pt x="109978" y="379020"/>
                    </a:lnTo>
                    <a:lnTo>
                      <a:pt x="115324" y="389488"/>
                    </a:lnTo>
                    <a:lnTo>
                      <a:pt x="120109" y="399994"/>
                    </a:lnTo>
                    <a:lnTo>
                      <a:pt x="124340" y="410050"/>
                    </a:lnTo>
                    <a:lnTo>
                      <a:pt x="128261" y="419740"/>
                    </a:lnTo>
                    <a:lnTo>
                      <a:pt x="132223" y="429914"/>
                    </a:lnTo>
                    <a:lnTo>
                      <a:pt x="136871" y="44219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50" name="Group 149"/>
          <p:cNvGrpSpPr/>
          <p:nvPr/>
        </p:nvGrpSpPr>
        <p:grpSpPr>
          <a:xfrm rot="204857">
            <a:off x="3985623" y="3135447"/>
            <a:ext cx="4716767" cy="586137"/>
            <a:chOff x="3985623" y="3135447"/>
            <a:chExt cx="4716767" cy="586137"/>
          </a:xfrm>
        </p:grpSpPr>
        <p:grpSp>
          <p:nvGrpSpPr>
            <p:cNvPr id="140" name="Group 139"/>
            <p:cNvGrpSpPr/>
            <p:nvPr/>
          </p:nvGrpSpPr>
          <p:grpSpPr>
            <a:xfrm>
              <a:off x="3985623" y="3135447"/>
              <a:ext cx="3116686" cy="586137"/>
              <a:chOff x="3985623" y="3135447"/>
              <a:chExt cx="3116686" cy="586137"/>
            </a:xfrm>
          </p:grpSpPr>
          <p:sp>
            <p:nvSpPr>
              <p:cNvPr id="121" name="Freeform 120"/>
              <p:cNvSpPr/>
              <p:nvPr/>
            </p:nvSpPr>
            <p:spPr>
              <a:xfrm>
                <a:off x="3985623" y="3546058"/>
                <a:ext cx="34212" cy="168458"/>
              </a:xfrm>
              <a:custGeom>
                <a:avLst/>
                <a:gdLst/>
                <a:ahLst/>
                <a:cxnLst/>
                <a:rect l="0" t="0" r="0" b="0"/>
                <a:pathLst>
                  <a:path w="34212" h="168458">
                    <a:moveTo>
                      <a:pt x="0" y="0"/>
                    </a:moveTo>
                    <a:lnTo>
                      <a:pt x="5801" y="8802"/>
                    </a:lnTo>
                    <a:lnTo>
                      <a:pt x="10725" y="17149"/>
                    </a:lnTo>
                    <a:lnTo>
                      <a:pt x="15227" y="25852"/>
                    </a:lnTo>
                    <a:lnTo>
                      <a:pt x="19448" y="35146"/>
                    </a:lnTo>
                    <a:lnTo>
                      <a:pt x="23462" y="45289"/>
                    </a:lnTo>
                    <a:lnTo>
                      <a:pt x="27315" y="56334"/>
                    </a:lnTo>
                    <a:lnTo>
                      <a:pt x="30721" y="68174"/>
                    </a:lnTo>
                    <a:lnTo>
                      <a:pt x="33100" y="80644"/>
                    </a:lnTo>
                    <a:lnTo>
                      <a:pt x="34211" y="93577"/>
                    </a:lnTo>
                    <a:lnTo>
                      <a:pt x="33973" y="106514"/>
                    </a:lnTo>
                    <a:lnTo>
                      <a:pt x="32292" y="118740"/>
                    </a:lnTo>
                    <a:lnTo>
                      <a:pt x="29280" y="129912"/>
                    </a:lnTo>
                    <a:lnTo>
                      <a:pt x="25477" y="139748"/>
                    </a:lnTo>
                    <a:lnTo>
                      <a:pt x="21384" y="148809"/>
                    </a:lnTo>
                    <a:lnTo>
                      <a:pt x="16643" y="157888"/>
                    </a:lnTo>
                    <a:lnTo>
                      <a:pt x="10529" y="1684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4448878" y="3156504"/>
                <a:ext cx="1" cy="452727"/>
              </a:xfrm>
              <a:custGeom>
                <a:avLst/>
                <a:gdLst/>
                <a:ahLst/>
                <a:cxnLst/>
                <a:rect l="0" t="0" r="0" b="0"/>
                <a:pathLst>
                  <a:path w="1" h="452727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0" y="36475"/>
                    </a:lnTo>
                    <a:lnTo>
                      <a:pt x="0" y="50842"/>
                    </a:lnTo>
                    <a:lnTo>
                      <a:pt x="0" y="67115"/>
                    </a:lnTo>
                    <a:lnTo>
                      <a:pt x="0" y="85330"/>
                    </a:lnTo>
                    <a:lnTo>
                      <a:pt x="0" y="104738"/>
                    </a:lnTo>
                    <a:lnTo>
                      <a:pt x="0" y="124059"/>
                    </a:lnTo>
                    <a:lnTo>
                      <a:pt x="0" y="142562"/>
                    </a:lnTo>
                    <a:lnTo>
                      <a:pt x="0" y="160065"/>
                    </a:lnTo>
                    <a:lnTo>
                      <a:pt x="0" y="176659"/>
                    </a:lnTo>
                    <a:lnTo>
                      <a:pt x="0" y="192536"/>
                    </a:lnTo>
                    <a:lnTo>
                      <a:pt x="0" y="208371"/>
                    </a:lnTo>
                    <a:lnTo>
                      <a:pt x="0" y="225236"/>
                    </a:lnTo>
                    <a:lnTo>
                      <a:pt x="0" y="243631"/>
                    </a:lnTo>
                    <a:lnTo>
                      <a:pt x="0" y="263382"/>
                    </a:lnTo>
                    <a:lnTo>
                      <a:pt x="0" y="283937"/>
                    </a:lnTo>
                    <a:lnTo>
                      <a:pt x="0" y="304871"/>
                    </a:lnTo>
                    <a:lnTo>
                      <a:pt x="0" y="325791"/>
                    </a:lnTo>
                    <a:lnTo>
                      <a:pt x="0" y="346280"/>
                    </a:lnTo>
                    <a:lnTo>
                      <a:pt x="0" y="366149"/>
                    </a:lnTo>
                    <a:lnTo>
                      <a:pt x="0" y="384853"/>
                    </a:lnTo>
                    <a:lnTo>
                      <a:pt x="0" y="403338"/>
                    </a:lnTo>
                    <a:lnTo>
                      <a:pt x="0" y="424346"/>
                    </a:lnTo>
                    <a:lnTo>
                      <a:pt x="0" y="4527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4280421" y="3293374"/>
                <a:ext cx="326384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94758">
                    <a:moveTo>
                      <a:pt x="326383" y="0"/>
                    </a:moveTo>
                    <a:lnTo>
                      <a:pt x="317582" y="2934"/>
                    </a:lnTo>
                    <a:lnTo>
                      <a:pt x="309236" y="5716"/>
                    </a:lnTo>
                    <a:lnTo>
                      <a:pt x="300537" y="8616"/>
                    </a:lnTo>
                    <a:lnTo>
                      <a:pt x="291416" y="11656"/>
                    </a:lnTo>
                    <a:lnTo>
                      <a:pt x="281921" y="14821"/>
                    </a:lnTo>
                    <a:lnTo>
                      <a:pt x="272124" y="18090"/>
                    </a:lnTo>
                    <a:lnTo>
                      <a:pt x="261937" y="21601"/>
                    </a:lnTo>
                    <a:lnTo>
                      <a:pt x="251115" y="25640"/>
                    </a:lnTo>
                    <a:lnTo>
                      <a:pt x="239571" y="30318"/>
                    </a:lnTo>
                    <a:lnTo>
                      <a:pt x="227209" y="35425"/>
                    </a:lnTo>
                    <a:lnTo>
                      <a:pt x="213846" y="40546"/>
                    </a:lnTo>
                    <a:lnTo>
                      <a:pt x="199492" y="45433"/>
                    </a:lnTo>
                    <a:lnTo>
                      <a:pt x="184615" y="50019"/>
                    </a:lnTo>
                    <a:lnTo>
                      <a:pt x="170016" y="54325"/>
                    </a:lnTo>
                    <a:lnTo>
                      <a:pt x="156117" y="58405"/>
                    </a:lnTo>
                    <a:lnTo>
                      <a:pt x="142667" y="62315"/>
                    </a:lnTo>
                    <a:lnTo>
                      <a:pt x="128957" y="66100"/>
                    </a:lnTo>
                    <a:lnTo>
                      <a:pt x="114586" y="69799"/>
                    </a:lnTo>
                    <a:lnTo>
                      <a:pt x="99644" y="73436"/>
                    </a:lnTo>
                    <a:lnTo>
                      <a:pt x="84528" y="77033"/>
                    </a:lnTo>
                    <a:lnTo>
                      <a:pt x="69515" y="80596"/>
                    </a:lnTo>
                    <a:lnTo>
                      <a:pt x="55116" y="83984"/>
                    </a:lnTo>
                    <a:lnTo>
                      <a:pt x="40623" y="87240"/>
                    </a:lnTo>
                    <a:lnTo>
                      <a:pt x="23649" y="90649"/>
                    </a:lnTo>
                    <a:lnTo>
                      <a:pt x="0" y="947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4586801" y="3482887"/>
                <a:ext cx="9476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9476" h="147400">
                    <a:moveTo>
                      <a:pt x="9475" y="0"/>
                    </a:moveTo>
                    <a:lnTo>
                      <a:pt x="6609" y="8869"/>
                    </a:lnTo>
                    <a:lnTo>
                      <a:pt x="4467" y="17856"/>
                    </a:lnTo>
                    <a:lnTo>
                      <a:pt x="2863" y="27851"/>
                    </a:lnTo>
                    <a:lnTo>
                      <a:pt x="1683" y="38832"/>
                    </a:lnTo>
                    <a:lnTo>
                      <a:pt x="834" y="50643"/>
                    </a:lnTo>
                    <a:lnTo>
                      <a:pt x="241" y="63097"/>
                    </a:lnTo>
                    <a:lnTo>
                      <a:pt x="0" y="75862"/>
                    </a:lnTo>
                    <a:lnTo>
                      <a:pt x="364" y="88495"/>
                    </a:lnTo>
                    <a:lnTo>
                      <a:pt x="1419" y="100750"/>
                    </a:lnTo>
                    <a:lnTo>
                      <a:pt x="2949" y="112133"/>
                    </a:lnTo>
                    <a:lnTo>
                      <a:pt x="4674" y="122931"/>
                    </a:lnTo>
                    <a:lnTo>
                      <a:pt x="6744" y="134089"/>
                    </a:lnTo>
                    <a:lnTo>
                      <a:pt x="9475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4596276" y="333548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4669975" y="3445081"/>
                <a:ext cx="336706" cy="174678"/>
              </a:xfrm>
              <a:custGeom>
                <a:avLst/>
                <a:gdLst/>
                <a:ahLst/>
                <a:cxnLst/>
                <a:rect l="0" t="0" r="0" b="0"/>
                <a:pathLst>
                  <a:path w="336706" h="174678">
                    <a:moveTo>
                      <a:pt x="0" y="27278"/>
                    </a:moveTo>
                    <a:lnTo>
                      <a:pt x="0" y="39013"/>
                    </a:lnTo>
                    <a:lnTo>
                      <a:pt x="0" y="50142"/>
                    </a:lnTo>
                    <a:lnTo>
                      <a:pt x="0" y="61740"/>
                    </a:lnTo>
                    <a:lnTo>
                      <a:pt x="0" y="73901"/>
                    </a:lnTo>
                    <a:lnTo>
                      <a:pt x="0" y="86561"/>
                    </a:lnTo>
                    <a:lnTo>
                      <a:pt x="0" y="99530"/>
                    </a:lnTo>
                    <a:lnTo>
                      <a:pt x="5" y="109610"/>
                    </a:lnTo>
                    <a:lnTo>
                      <a:pt x="178" y="112687"/>
                    </a:lnTo>
                    <a:lnTo>
                      <a:pt x="826" y="109693"/>
                    </a:lnTo>
                    <a:lnTo>
                      <a:pt x="2079" y="102625"/>
                    </a:lnTo>
                    <a:lnTo>
                      <a:pt x="3905" y="93158"/>
                    </a:lnTo>
                    <a:lnTo>
                      <a:pt x="6201" y="82568"/>
                    </a:lnTo>
                    <a:lnTo>
                      <a:pt x="8862" y="71587"/>
                    </a:lnTo>
                    <a:lnTo>
                      <a:pt x="11953" y="60713"/>
                    </a:lnTo>
                    <a:lnTo>
                      <a:pt x="15706" y="50380"/>
                    </a:lnTo>
                    <a:lnTo>
                      <a:pt x="20198" y="40764"/>
                    </a:lnTo>
                    <a:lnTo>
                      <a:pt x="25520" y="32317"/>
                    </a:lnTo>
                    <a:lnTo>
                      <a:pt x="31849" y="25842"/>
                    </a:lnTo>
                    <a:lnTo>
                      <a:pt x="39179" y="21611"/>
                    </a:lnTo>
                    <a:lnTo>
                      <a:pt x="47202" y="19905"/>
                    </a:lnTo>
                    <a:lnTo>
                      <a:pt x="55426" y="21253"/>
                    </a:lnTo>
                    <a:lnTo>
                      <a:pt x="63543" y="25644"/>
                    </a:lnTo>
                    <a:lnTo>
                      <a:pt x="71279" y="32642"/>
                    </a:lnTo>
                    <a:lnTo>
                      <a:pt x="78320" y="41681"/>
                    </a:lnTo>
                    <a:lnTo>
                      <a:pt x="84582" y="52167"/>
                    </a:lnTo>
                    <a:lnTo>
                      <a:pt x="90442" y="61247"/>
                    </a:lnTo>
                    <a:lnTo>
                      <a:pt x="95849" y="65139"/>
                    </a:lnTo>
                    <a:lnTo>
                      <a:pt x="100158" y="63981"/>
                    </a:lnTo>
                    <a:lnTo>
                      <a:pt x="103709" y="59315"/>
                    </a:lnTo>
                    <a:lnTo>
                      <a:pt x="107270" y="52606"/>
                    </a:lnTo>
                    <a:lnTo>
                      <a:pt x="111708" y="45016"/>
                    </a:lnTo>
                    <a:lnTo>
                      <a:pt x="117391" y="37214"/>
                    </a:lnTo>
                    <a:lnTo>
                      <a:pt x="124285" y="30134"/>
                    </a:lnTo>
                    <a:lnTo>
                      <a:pt x="132188" y="25100"/>
                    </a:lnTo>
                    <a:lnTo>
                      <a:pt x="140861" y="22642"/>
                    </a:lnTo>
                    <a:lnTo>
                      <a:pt x="149934" y="22938"/>
                    </a:lnTo>
                    <a:lnTo>
                      <a:pt x="158934" y="26166"/>
                    </a:lnTo>
                    <a:lnTo>
                      <a:pt x="167606" y="32110"/>
                    </a:lnTo>
                    <a:lnTo>
                      <a:pt x="175731" y="40131"/>
                    </a:lnTo>
                    <a:lnTo>
                      <a:pt x="183041" y="49398"/>
                    </a:lnTo>
                    <a:lnTo>
                      <a:pt x="189477" y="59322"/>
                    </a:lnTo>
                    <a:lnTo>
                      <a:pt x="195138" y="69573"/>
                    </a:lnTo>
                    <a:lnTo>
                      <a:pt x="200183" y="79979"/>
                    </a:lnTo>
                    <a:lnTo>
                      <a:pt x="204777" y="90434"/>
                    </a:lnTo>
                    <a:lnTo>
                      <a:pt x="209372" y="100081"/>
                    </a:lnTo>
                    <a:lnTo>
                      <a:pt x="214684" y="107364"/>
                    </a:lnTo>
                    <a:lnTo>
                      <a:pt x="221039" y="111627"/>
                    </a:lnTo>
                    <a:lnTo>
                      <a:pt x="228258" y="113030"/>
                    </a:lnTo>
                    <a:lnTo>
                      <a:pt x="235868" y="112079"/>
                    </a:lnTo>
                    <a:lnTo>
                      <a:pt x="243546" y="109329"/>
                    </a:lnTo>
                    <a:lnTo>
                      <a:pt x="251309" y="105268"/>
                    </a:lnTo>
                    <a:lnTo>
                      <a:pt x="259427" y="100275"/>
                    </a:lnTo>
                    <a:lnTo>
                      <a:pt x="268034" y="94634"/>
                    </a:lnTo>
                    <a:lnTo>
                      <a:pt x="277117" y="88547"/>
                    </a:lnTo>
                    <a:lnTo>
                      <a:pt x="286601" y="82156"/>
                    </a:lnTo>
                    <a:lnTo>
                      <a:pt x="296383" y="75554"/>
                    </a:lnTo>
                    <a:lnTo>
                      <a:pt x="306054" y="68644"/>
                    </a:lnTo>
                    <a:lnTo>
                      <a:pt x="314935" y="61166"/>
                    </a:lnTo>
                    <a:lnTo>
                      <a:pt x="322709" y="53021"/>
                    </a:lnTo>
                    <a:lnTo>
                      <a:pt x="329079" y="44261"/>
                    </a:lnTo>
                    <a:lnTo>
                      <a:pt x="333609" y="35002"/>
                    </a:lnTo>
                    <a:lnTo>
                      <a:pt x="336232" y="25383"/>
                    </a:lnTo>
                    <a:lnTo>
                      <a:pt x="336705" y="16162"/>
                    </a:lnTo>
                    <a:lnTo>
                      <a:pt x="334454" y="8649"/>
                    </a:lnTo>
                    <a:lnTo>
                      <a:pt x="329425" y="3424"/>
                    </a:lnTo>
                    <a:lnTo>
                      <a:pt x="322152" y="564"/>
                    </a:lnTo>
                    <a:lnTo>
                      <a:pt x="313452" y="0"/>
                    </a:lnTo>
                    <a:lnTo>
                      <a:pt x="303945" y="1437"/>
                    </a:lnTo>
                    <a:lnTo>
                      <a:pt x="294160" y="4466"/>
                    </a:lnTo>
                    <a:lnTo>
                      <a:pt x="284606" y="8691"/>
                    </a:lnTo>
                    <a:lnTo>
                      <a:pt x="275521" y="13782"/>
                    </a:lnTo>
                    <a:lnTo>
                      <a:pt x="266931" y="19482"/>
                    </a:lnTo>
                    <a:lnTo>
                      <a:pt x="258767" y="25606"/>
                    </a:lnTo>
                    <a:lnTo>
                      <a:pt x="250942" y="32025"/>
                    </a:lnTo>
                    <a:lnTo>
                      <a:pt x="243531" y="38809"/>
                    </a:lnTo>
                    <a:lnTo>
                      <a:pt x="236772" y="46203"/>
                    </a:lnTo>
                    <a:lnTo>
                      <a:pt x="230751" y="54297"/>
                    </a:lnTo>
                    <a:lnTo>
                      <a:pt x="225725" y="63192"/>
                    </a:lnTo>
                    <a:lnTo>
                      <a:pt x="222178" y="73074"/>
                    </a:lnTo>
                    <a:lnTo>
                      <a:pt x="220245" y="83943"/>
                    </a:lnTo>
                    <a:lnTo>
                      <a:pt x="219913" y="95496"/>
                    </a:lnTo>
                    <a:lnTo>
                      <a:pt x="221204" y="107244"/>
                    </a:lnTo>
                    <a:lnTo>
                      <a:pt x="223965" y="118874"/>
                    </a:lnTo>
                    <a:lnTo>
                      <a:pt x="228087" y="129953"/>
                    </a:lnTo>
                    <a:lnTo>
                      <a:pt x="233595" y="139859"/>
                    </a:lnTo>
                    <a:lnTo>
                      <a:pt x="240376" y="148366"/>
                    </a:lnTo>
                    <a:lnTo>
                      <a:pt x="248368" y="155416"/>
                    </a:lnTo>
                    <a:lnTo>
                      <a:pt x="257635" y="160943"/>
                    </a:lnTo>
                    <a:lnTo>
                      <a:pt x="268079" y="165070"/>
                    </a:lnTo>
                    <a:lnTo>
                      <a:pt x="279078" y="168054"/>
                    </a:lnTo>
                    <a:lnTo>
                      <a:pt x="290763" y="170481"/>
                    </a:lnTo>
                    <a:lnTo>
                      <a:pt x="305274" y="172566"/>
                    </a:lnTo>
                    <a:lnTo>
                      <a:pt x="326384" y="17467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5249043" y="3461830"/>
                <a:ext cx="10529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68457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63"/>
                    </a:lnTo>
                    <a:lnTo>
                      <a:pt x="0" y="46624"/>
                    </a:lnTo>
                    <a:lnTo>
                      <a:pt x="0" y="59284"/>
                    </a:lnTo>
                    <a:lnTo>
                      <a:pt x="5" y="72336"/>
                    </a:lnTo>
                    <a:lnTo>
                      <a:pt x="177" y="85515"/>
                    </a:lnTo>
                    <a:lnTo>
                      <a:pt x="826" y="98431"/>
                    </a:lnTo>
                    <a:lnTo>
                      <a:pt x="2074" y="110884"/>
                    </a:lnTo>
                    <a:lnTo>
                      <a:pt x="3735" y="122601"/>
                    </a:lnTo>
                    <a:lnTo>
                      <a:pt x="5562" y="134403"/>
                    </a:lnTo>
                    <a:lnTo>
                      <a:pt x="7717" y="148444"/>
                    </a:lnTo>
                    <a:lnTo>
                      <a:pt x="10528" y="1684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5227986" y="3324960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0" y="10529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5343799" y="3436165"/>
                <a:ext cx="150046" cy="199956"/>
              </a:xfrm>
              <a:custGeom>
                <a:avLst/>
                <a:gdLst/>
                <a:ahLst/>
                <a:cxnLst/>
                <a:rect l="0" t="0" r="0" b="0"/>
                <a:pathLst>
                  <a:path w="150046" h="199956">
                    <a:moveTo>
                      <a:pt x="115814" y="4609"/>
                    </a:moveTo>
                    <a:lnTo>
                      <a:pt x="107012" y="1808"/>
                    </a:lnTo>
                    <a:lnTo>
                      <a:pt x="98666" y="307"/>
                    </a:lnTo>
                    <a:lnTo>
                      <a:pt x="89967" y="0"/>
                    </a:lnTo>
                    <a:lnTo>
                      <a:pt x="80846" y="680"/>
                    </a:lnTo>
                    <a:lnTo>
                      <a:pt x="71351" y="2147"/>
                    </a:lnTo>
                    <a:lnTo>
                      <a:pt x="61568" y="4225"/>
                    </a:lnTo>
                    <a:lnTo>
                      <a:pt x="51899" y="7081"/>
                    </a:lnTo>
                    <a:lnTo>
                      <a:pt x="43023" y="11200"/>
                    </a:lnTo>
                    <a:lnTo>
                      <a:pt x="35257" y="16749"/>
                    </a:lnTo>
                    <a:lnTo>
                      <a:pt x="29061" y="23593"/>
                    </a:lnTo>
                    <a:lnTo>
                      <a:pt x="25182" y="31482"/>
                    </a:lnTo>
                    <a:lnTo>
                      <a:pt x="23809" y="40151"/>
                    </a:lnTo>
                    <a:lnTo>
                      <a:pt x="24989" y="49055"/>
                    </a:lnTo>
                    <a:lnTo>
                      <a:pt x="28890" y="57413"/>
                    </a:lnTo>
                    <a:lnTo>
                      <a:pt x="35322" y="64841"/>
                    </a:lnTo>
                    <a:lnTo>
                      <a:pt x="43688" y="71317"/>
                    </a:lnTo>
                    <a:lnTo>
                      <a:pt x="53196" y="76982"/>
                    </a:lnTo>
                    <a:lnTo>
                      <a:pt x="63286" y="82017"/>
                    </a:lnTo>
                    <a:lnTo>
                      <a:pt x="73649" y="86588"/>
                    </a:lnTo>
                    <a:lnTo>
                      <a:pt x="84131" y="90826"/>
                    </a:lnTo>
                    <a:lnTo>
                      <a:pt x="94656" y="94837"/>
                    </a:lnTo>
                    <a:lnTo>
                      <a:pt x="105029" y="98855"/>
                    </a:lnTo>
                    <a:lnTo>
                      <a:pt x="114928" y="103239"/>
                    </a:lnTo>
                    <a:lnTo>
                      <a:pt x="124211" y="108164"/>
                    </a:lnTo>
                    <a:lnTo>
                      <a:pt x="132580" y="113947"/>
                    </a:lnTo>
                    <a:lnTo>
                      <a:pt x="139525" y="121118"/>
                    </a:lnTo>
                    <a:lnTo>
                      <a:pt x="144889" y="129826"/>
                    </a:lnTo>
                    <a:lnTo>
                      <a:pt x="148507" y="139590"/>
                    </a:lnTo>
                    <a:lnTo>
                      <a:pt x="150045" y="149521"/>
                    </a:lnTo>
                    <a:lnTo>
                      <a:pt x="149519" y="159079"/>
                    </a:lnTo>
                    <a:lnTo>
                      <a:pt x="147065" y="167934"/>
                    </a:lnTo>
                    <a:lnTo>
                      <a:pt x="142760" y="175801"/>
                    </a:lnTo>
                    <a:lnTo>
                      <a:pt x="136826" y="182638"/>
                    </a:lnTo>
                    <a:lnTo>
                      <a:pt x="129421" y="188415"/>
                    </a:lnTo>
                    <a:lnTo>
                      <a:pt x="120556" y="193012"/>
                    </a:lnTo>
                    <a:lnTo>
                      <a:pt x="110376" y="196476"/>
                    </a:lnTo>
                    <a:lnTo>
                      <a:pt x="99289" y="198821"/>
                    </a:lnTo>
                    <a:lnTo>
                      <a:pt x="87855" y="199955"/>
                    </a:lnTo>
                    <a:lnTo>
                      <a:pt x="76426" y="199942"/>
                    </a:lnTo>
                    <a:lnTo>
                      <a:pt x="65143" y="198968"/>
                    </a:lnTo>
                    <a:lnTo>
                      <a:pt x="54033" y="197252"/>
                    </a:lnTo>
                    <a:lnTo>
                      <a:pt x="43093" y="194993"/>
                    </a:lnTo>
                    <a:lnTo>
                      <a:pt x="32742" y="192502"/>
                    </a:lnTo>
                    <a:lnTo>
                      <a:pt x="22823" y="189955"/>
                    </a:lnTo>
                    <a:lnTo>
                      <a:pt x="12462" y="187131"/>
                    </a:lnTo>
                    <a:lnTo>
                      <a:pt x="0" y="18359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5743881" y="3419716"/>
                <a:ext cx="126343" cy="155935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55935">
                    <a:moveTo>
                      <a:pt x="0" y="63171"/>
                    </a:moveTo>
                    <a:lnTo>
                      <a:pt x="68" y="77706"/>
                    </a:lnTo>
                    <a:lnTo>
                      <a:pt x="707" y="90337"/>
                    </a:lnTo>
                    <a:lnTo>
                      <a:pt x="2004" y="102246"/>
                    </a:lnTo>
                    <a:lnTo>
                      <a:pt x="3864" y="113901"/>
                    </a:lnTo>
                    <a:lnTo>
                      <a:pt x="6180" y="125742"/>
                    </a:lnTo>
                    <a:lnTo>
                      <a:pt x="8808" y="137936"/>
                    </a:lnTo>
                    <a:lnTo>
                      <a:pt x="10299" y="148871"/>
                    </a:lnTo>
                    <a:lnTo>
                      <a:pt x="9435" y="155267"/>
                    </a:lnTo>
                    <a:lnTo>
                      <a:pt x="7590" y="155934"/>
                    </a:lnTo>
                    <a:lnTo>
                      <a:pt x="5705" y="151910"/>
                    </a:lnTo>
                    <a:lnTo>
                      <a:pt x="4122" y="144405"/>
                    </a:lnTo>
                    <a:lnTo>
                      <a:pt x="2905" y="134184"/>
                    </a:lnTo>
                    <a:lnTo>
                      <a:pt x="2022" y="121871"/>
                    </a:lnTo>
                    <a:lnTo>
                      <a:pt x="1735" y="108328"/>
                    </a:lnTo>
                    <a:lnTo>
                      <a:pt x="2590" y="94605"/>
                    </a:lnTo>
                    <a:lnTo>
                      <a:pt x="4793" y="81297"/>
                    </a:lnTo>
                    <a:lnTo>
                      <a:pt x="8237" y="68747"/>
                    </a:lnTo>
                    <a:lnTo>
                      <a:pt x="12690" y="57234"/>
                    </a:lnTo>
                    <a:lnTo>
                      <a:pt x="17916" y="46795"/>
                    </a:lnTo>
                    <a:lnTo>
                      <a:pt x="24035" y="37614"/>
                    </a:lnTo>
                    <a:lnTo>
                      <a:pt x="31499" y="30109"/>
                    </a:lnTo>
                    <a:lnTo>
                      <a:pt x="40440" y="24348"/>
                    </a:lnTo>
                    <a:lnTo>
                      <a:pt x="50545" y="19951"/>
                    </a:lnTo>
                    <a:lnTo>
                      <a:pt x="61246" y="16293"/>
                    </a:lnTo>
                    <a:lnTo>
                      <a:pt x="72137" y="12941"/>
                    </a:lnTo>
                    <a:lnTo>
                      <a:pt x="82769" y="9828"/>
                    </a:lnTo>
                    <a:lnTo>
                      <a:pt x="93710" y="6852"/>
                    </a:lnTo>
                    <a:lnTo>
                      <a:pt x="107033" y="3744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5875688" y="3466627"/>
                <a:ext cx="117778" cy="137307"/>
              </a:xfrm>
              <a:custGeom>
                <a:avLst/>
                <a:gdLst/>
                <a:ahLst/>
                <a:cxnLst/>
                <a:rect l="0" t="0" r="0" b="0"/>
                <a:pathLst>
                  <a:path w="117778" h="137307">
                    <a:moveTo>
                      <a:pt x="36650" y="47846"/>
                    </a:moveTo>
                    <a:lnTo>
                      <a:pt x="45452" y="53513"/>
                    </a:lnTo>
                    <a:lnTo>
                      <a:pt x="53798" y="57157"/>
                    </a:lnTo>
                    <a:lnTo>
                      <a:pt x="62492" y="59061"/>
                    </a:lnTo>
                    <a:lnTo>
                      <a:pt x="71440" y="59390"/>
                    </a:lnTo>
                    <a:lnTo>
                      <a:pt x="80287" y="58122"/>
                    </a:lnTo>
                    <a:lnTo>
                      <a:pt x="88821" y="55393"/>
                    </a:lnTo>
                    <a:lnTo>
                      <a:pt x="96838" y="51300"/>
                    </a:lnTo>
                    <a:lnTo>
                      <a:pt x="104066" y="45816"/>
                    </a:lnTo>
                    <a:lnTo>
                      <a:pt x="110425" y="39067"/>
                    </a:lnTo>
                    <a:lnTo>
                      <a:pt x="115354" y="31607"/>
                    </a:lnTo>
                    <a:lnTo>
                      <a:pt x="117777" y="24294"/>
                    </a:lnTo>
                    <a:lnTo>
                      <a:pt x="117324" y="17609"/>
                    </a:lnTo>
                    <a:lnTo>
                      <a:pt x="114086" y="11818"/>
                    </a:lnTo>
                    <a:lnTo>
                      <a:pt x="108257" y="7152"/>
                    </a:lnTo>
                    <a:lnTo>
                      <a:pt x="100231" y="3613"/>
                    </a:lnTo>
                    <a:lnTo>
                      <a:pt x="90642" y="1203"/>
                    </a:lnTo>
                    <a:lnTo>
                      <a:pt x="80239" y="19"/>
                    </a:lnTo>
                    <a:lnTo>
                      <a:pt x="69517" y="0"/>
                    </a:lnTo>
                    <a:lnTo>
                      <a:pt x="58882" y="1121"/>
                    </a:lnTo>
                    <a:lnTo>
                      <a:pt x="48743" y="3467"/>
                    </a:lnTo>
                    <a:lnTo>
                      <a:pt x="39262" y="6974"/>
                    </a:lnTo>
                    <a:lnTo>
                      <a:pt x="30573" y="11618"/>
                    </a:lnTo>
                    <a:lnTo>
                      <a:pt x="22875" y="17483"/>
                    </a:lnTo>
                    <a:lnTo>
                      <a:pt x="16179" y="24507"/>
                    </a:lnTo>
                    <a:lnTo>
                      <a:pt x="10512" y="32665"/>
                    </a:lnTo>
                    <a:lnTo>
                      <a:pt x="5994" y="42043"/>
                    </a:lnTo>
                    <a:lnTo>
                      <a:pt x="2592" y="52570"/>
                    </a:lnTo>
                    <a:lnTo>
                      <a:pt x="458" y="63892"/>
                    </a:lnTo>
                    <a:lnTo>
                      <a:pt x="0" y="75484"/>
                    </a:lnTo>
                    <a:lnTo>
                      <a:pt x="1290" y="87010"/>
                    </a:lnTo>
                    <a:lnTo>
                      <a:pt x="4274" y="98019"/>
                    </a:lnTo>
                    <a:lnTo>
                      <a:pt x="8944" y="107879"/>
                    </a:lnTo>
                    <a:lnTo>
                      <a:pt x="15127" y="116355"/>
                    </a:lnTo>
                    <a:lnTo>
                      <a:pt x="22701" y="123384"/>
                    </a:lnTo>
                    <a:lnTo>
                      <a:pt x="31678" y="128896"/>
                    </a:lnTo>
                    <a:lnTo>
                      <a:pt x="41924" y="133010"/>
                    </a:lnTo>
                    <a:lnTo>
                      <a:pt x="52789" y="135786"/>
                    </a:lnTo>
                    <a:lnTo>
                      <a:pt x="64369" y="137306"/>
                    </a:lnTo>
                    <a:lnTo>
                      <a:pt x="78794" y="136589"/>
                    </a:lnTo>
                    <a:lnTo>
                      <a:pt x="99821" y="13207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018674" y="3421618"/>
                <a:ext cx="128562" cy="299966"/>
              </a:xfrm>
              <a:custGeom>
                <a:avLst/>
                <a:gdLst/>
                <a:ahLst/>
                <a:cxnLst/>
                <a:rect l="0" t="0" r="0" b="0"/>
                <a:pathLst>
                  <a:path w="128562" h="299966">
                    <a:moveTo>
                      <a:pt x="30534" y="124440"/>
                    </a:moveTo>
                    <a:lnTo>
                      <a:pt x="30467" y="136108"/>
                    </a:lnTo>
                    <a:lnTo>
                      <a:pt x="29826" y="146597"/>
                    </a:lnTo>
                    <a:lnTo>
                      <a:pt x="28535" y="156903"/>
                    </a:lnTo>
                    <a:lnTo>
                      <a:pt x="26848" y="167378"/>
                    </a:lnTo>
                    <a:lnTo>
                      <a:pt x="25180" y="178370"/>
                    </a:lnTo>
                    <a:lnTo>
                      <a:pt x="23766" y="190017"/>
                    </a:lnTo>
                    <a:lnTo>
                      <a:pt x="22669" y="202444"/>
                    </a:lnTo>
                    <a:lnTo>
                      <a:pt x="21858" y="215846"/>
                    </a:lnTo>
                    <a:lnTo>
                      <a:pt x="21279" y="230231"/>
                    </a:lnTo>
                    <a:lnTo>
                      <a:pt x="20873" y="245297"/>
                    </a:lnTo>
                    <a:lnTo>
                      <a:pt x="20594" y="260556"/>
                    </a:lnTo>
                    <a:lnTo>
                      <a:pt x="20397" y="275674"/>
                    </a:lnTo>
                    <a:lnTo>
                      <a:pt x="20079" y="289360"/>
                    </a:lnTo>
                    <a:lnTo>
                      <a:pt x="18762" y="298130"/>
                    </a:lnTo>
                    <a:lnTo>
                      <a:pt x="16365" y="299965"/>
                    </a:lnTo>
                    <a:lnTo>
                      <a:pt x="14214" y="296510"/>
                    </a:lnTo>
                    <a:lnTo>
                      <a:pt x="12655" y="289497"/>
                    </a:lnTo>
                    <a:lnTo>
                      <a:pt x="11593" y="280123"/>
                    </a:lnTo>
                    <a:lnTo>
                      <a:pt x="10884" y="269184"/>
                    </a:lnTo>
                    <a:lnTo>
                      <a:pt x="10412" y="257206"/>
                    </a:lnTo>
                    <a:lnTo>
                      <a:pt x="10099" y="244539"/>
                    </a:lnTo>
                    <a:lnTo>
                      <a:pt x="9886" y="231418"/>
                    </a:lnTo>
                    <a:lnTo>
                      <a:pt x="9575" y="218161"/>
                    </a:lnTo>
                    <a:lnTo>
                      <a:pt x="8835" y="205176"/>
                    </a:lnTo>
                    <a:lnTo>
                      <a:pt x="7525" y="192656"/>
                    </a:lnTo>
                    <a:lnTo>
                      <a:pt x="5831" y="180451"/>
                    </a:lnTo>
                    <a:lnTo>
                      <a:pt x="4156" y="168181"/>
                    </a:lnTo>
                    <a:lnTo>
                      <a:pt x="2735" y="155621"/>
                    </a:lnTo>
                    <a:lnTo>
                      <a:pt x="1631" y="142556"/>
                    </a:lnTo>
                    <a:lnTo>
                      <a:pt x="815" y="128713"/>
                    </a:lnTo>
                    <a:lnTo>
                      <a:pt x="236" y="114033"/>
                    </a:lnTo>
                    <a:lnTo>
                      <a:pt x="0" y="98935"/>
                    </a:lnTo>
                    <a:lnTo>
                      <a:pt x="366" y="84188"/>
                    </a:lnTo>
                    <a:lnTo>
                      <a:pt x="1431" y="70203"/>
                    </a:lnTo>
                    <a:lnTo>
                      <a:pt x="3299" y="57205"/>
                    </a:lnTo>
                    <a:lnTo>
                      <a:pt x="6155" y="45394"/>
                    </a:lnTo>
                    <a:lnTo>
                      <a:pt x="10009" y="34753"/>
                    </a:lnTo>
                    <a:lnTo>
                      <a:pt x="14886" y="25268"/>
                    </a:lnTo>
                    <a:lnTo>
                      <a:pt x="20909" y="17027"/>
                    </a:lnTo>
                    <a:lnTo>
                      <a:pt x="28034" y="9974"/>
                    </a:lnTo>
                    <a:lnTo>
                      <a:pt x="36089" y="4403"/>
                    </a:lnTo>
                    <a:lnTo>
                      <a:pt x="44867" y="1016"/>
                    </a:lnTo>
                    <a:lnTo>
                      <a:pt x="54172" y="0"/>
                    </a:lnTo>
                    <a:lnTo>
                      <a:pt x="63690" y="1097"/>
                    </a:lnTo>
                    <a:lnTo>
                      <a:pt x="72999" y="3884"/>
                    </a:lnTo>
                    <a:lnTo>
                      <a:pt x="81888" y="7947"/>
                    </a:lnTo>
                    <a:lnTo>
                      <a:pt x="90331" y="13094"/>
                    </a:lnTo>
                    <a:lnTo>
                      <a:pt x="98387" y="19364"/>
                    </a:lnTo>
                    <a:lnTo>
                      <a:pt x="106133" y="26693"/>
                    </a:lnTo>
                    <a:lnTo>
                      <a:pt x="113318" y="35071"/>
                    </a:lnTo>
                    <a:lnTo>
                      <a:pt x="119393" y="44603"/>
                    </a:lnTo>
                    <a:lnTo>
                      <a:pt x="124137" y="55233"/>
                    </a:lnTo>
                    <a:lnTo>
                      <a:pt x="127322" y="66456"/>
                    </a:lnTo>
                    <a:lnTo>
                      <a:pt x="128561" y="77450"/>
                    </a:lnTo>
                    <a:lnTo>
                      <a:pt x="127831" y="87761"/>
                    </a:lnTo>
                    <a:lnTo>
                      <a:pt x="125239" y="97140"/>
                    </a:lnTo>
                    <a:lnTo>
                      <a:pt x="120841" y="105368"/>
                    </a:lnTo>
                    <a:lnTo>
                      <a:pt x="114844" y="112451"/>
                    </a:lnTo>
                    <a:lnTo>
                      <a:pt x="107397" y="118393"/>
                    </a:lnTo>
                    <a:lnTo>
                      <a:pt x="98504" y="123103"/>
                    </a:lnTo>
                    <a:lnTo>
                      <a:pt x="88320" y="126646"/>
                    </a:lnTo>
                    <a:lnTo>
                      <a:pt x="77695" y="129221"/>
                    </a:lnTo>
                    <a:lnTo>
                      <a:pt x="67047" y="131320"/>
                    </a:lnTo>
                    <a:lnTo>
                      <a:pt x="55444" y="133130"/>
                    </a:lnTo>
                    <a:lnTo>
                      <a:pt x="41063" y="1349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186078" y="3388131"/>
                <a:ext cx="126343" cy="15028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50280">
                    <a:moveTo>
                      <a:pt x="0" y="52642"/>
                    </a:moveTo>
                    <a:lnTo>
                      <a:pt x="5868" y="58577"/>
                    </a:lnTo>
                    <a:lnTo>
                      <a:pt x="11432" y="64781"/>
                    </a:lnTo>
                    <a:lnTo>
                      <a:pt x="17231" y="71882"/>
                    </a:lnTo>
                    <a:lnTo>
                      <a:pt x="23311" y="79995"/>
                    </a:lnTo>
                    <a:lnTo>
                      <a:pt x="29641" y="89290"/>
                    </a:lnTo>
                    <a:lnTo>
                      <a:pt x="36165" y="99733"/>
                    </a:lnTo>
                    <a:lnTo>
                      <a:pt x="42668" y="110985"/>
                    </a:lnTo>
                    <a:lnTo>
                      <a:pt x="48803" y="122523"/>
                    </a:lnTo>
                    <a:lnTo>
                      <a:pt x="54372" y="133994"/>
                    </a:lnTo>
                    <a:lnTo>
                      <a:pt x="58139" y="144323"/>
                    </a:lnTo>
                    <a:lnTo>
                      <a:pt x="58393" y="150279"/>
                    </a:lnTo>
                    <a:lnTo>
                      <a:pt x="55983" y="150135"/>
                    </a:lnTo>
                    <a:lnTo>
                      <a:pt x="52692" y="146040"/>
                    </a:lnTo>
                    <a:lnTo>
                      <a:pt x="49202" y="139612"/>
                    </a:lnTo>
                    <a:lnTo>
                      <a:pt x="45681" y="131737"/>
                    </a:lnTo>
                    <a:lnTo>
                      <a:pt x="42329" y="122774"/>
                    </a:lnTo>
                    <a:lnTo>
                      <a:pt x="39455" y="112742"/>
                    </a:lnTo>
                    <a:lnTo>
                      <a:pt x="37195" y="101715"/>
                    </a:lnTo>
                    <a:lnTo>
                      <a:pt x="35678" y="89862"/>
                    </a:lnTo>
                    <a:lnTo>
                      <a:pt x="35110" y="77368"/>
                    </a:lnTo>
                    <a:lnTo>
                      <a:pt x="35516" y="64417"/>
                    </a:lnTo>
                    <a:lnTo>
                      <a:pt x="37094" y="51635"/>
                    </a:lnTo>
                    <a:lnTo>
                      <a:pt x="40281" y="40045"/>
                    </a:lnTo>
                    <a:lnTo>
                      <a:pt x="45172" y="30112"/>
                    </a:lnTo>
                    <a:lnTo>
                      <a:pt x="51728" y="21953"/>
                    </a:lnTo>
                    <a:lnTo>
                      <a:pt x="59948" y="15606"/>
                    </a:lnTo>
                    <a:lnTo>
                      <a:pt x="69649" y="10894"/>
                    </a:lnTo>
                    <a:lnTo>
                      <a:pt x="80131" y="7498"/>
                    </a:lnTo>
                    <a:lnTo>
                      <a:pt x="91404" y="4744"/>
                    </a:lnTo>
                    <a:lnTo>
                      <a:pt x="105571" y="2383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6340826" y="3400717"/>
                <a:ext cx="108467" cy="138930"/>
              </a:xfrm>
              <a:custGeom>
                <a:avLst/>
                <a:gdLst/>
                <a:ahLst/>
                <a:cxnLst/>
                <a:rect l="0" t="0" r="0" b="0"/>
                <a:pathLst>
                  <a:path w="108467" h="138930">
                    <a:moveTo>
                      <a:pt x="24238" y="61113"/>
                    </a:moveTo>
                    <a:lnTo>
                      <a:pt x="33039" y="63913"/>
                    </a:lnTo>
                    <a:lnTo>
                      <a:pt x="41386" y="65415"/>
                    </a:lnTo>
                    <a:lnTo>
                      <a:pt x="50080" y="65717"/>
                    </a:lnTo>
                    <a:lnTo>
                      <a:pt x="59028" y="64865"/>
                    </a:lnTo>
                    <a:lnTo>
                      <a:pt x="67875" y="62749"/>
                    </a:lnTo>
                    <a:lnTo>
                      <a:pt x="76400" y="59422"/>
                    </a:lnTo>
                    <a:lnTo>
                      <a:pt x="84070" y="54914"/>
                    </a:lnTo>
                    <a:lnTo>
                      <a:pt x="90002" y="49146"/>
                    </a:lnTo>
                    <a:lnTo>
                      <a:pt x="93869" y="42200"/>
                    </a:lnTo>
                    <a:lnTo>
                      <a:pt x="95665" y="34436"/>
                    </a:lnTo>
                    <a:lnTo>
                      <a:pt x="95440" y="26387"/>
                    </a:lnTo>
                    <a:lnTo>
                      <a:pt x="93430" y="18398"/>
                    </a:lnTo>
                    <a:lnTo>
                      <a:pt x="89659" y="11087"/>
                    </a:lnTo>
                    <a:lnTo>
                      <a:pt x="83862" y="5395"/>
                    </a:lnTo>
                    <a:lnTo>
                      <a:pt x="76088" y="1689"/>
                    </a:lnTo>
                    <a:lnTo>
                      <a:pt x="66955" y="0"/>
                    </a:lnTo>
                    <a:lnTo>
                      <a:pt x="57449" y="296"/>
                    </a:lnTo>
                    <a:lnTo>
                      <a:pt x="48172" y="2350"/>
                    </a:lnTo>
                    <a:lnTo>
                      <a:pt x="39335" y="5980"/>
                    </a:lnTo>
                    <a:lnTo>
                      <a:pt x="30947" y="11149"/>
                    </a:lnTo>
                    <a:lnTo>
                      <a:pt x="22946" y="17698"/>
                    </a:lnTo>
                    <a:lnTo>
                      <a:pt x="15575" y="25534"/>
                    </a:lnTo>
                    <a:lnTo>
                      <a:pt x="9367" y="34695"/>
                    </a:lnTo>
                    <a:lnTo>
                      <a:pt x="4532" y="45075"/>
                    </a:lnTo>
                    <a:lnTo>
                      <a:pt x="1282" y="56300"/>
                    </a:lnTo>
                    <a:lnTo>
                      <a:pt x="0" y="67827"/>
                    </a:lnTo>
                    <a:lnTo>
                      <a:pt x="696" y="79313"/>
                    </a:lnTo>
                    <a:lnTo>
                      <a:pt x="3095" y="90466"/>
                    </a:lnTo>
                    <a:lnTo>
                      <a:pt x="6832" y="100955"/>
                    </a:lnTo>
                    <a:lnTo>
                      <a:pt x="11571" y="110665"/>
                    </a:lnTo>
                    <a:lnTo>
                      <a:pt x="17359" y="119338"/>
                    </a:lnTo>
                    <a:lnTo>
                      <a:pt x="24600" y="126494"/>
                    </a:lnTo>
                    <a:lnTo>
                      <a:pt x="33393" y="132006"/>
                    </a:lnTo>
                    <a:lnTo>
                      <a:pt x="43398" y="135895"/>
                    </a:lnTo>
                    <a:lnTo>
                      <a:pt x="54031" y="138148"/>
                    </a:lnTo>
                    <a:lnTo>
                      <a:pt x="64873" y="138929"/>
                    </a:lnTo>
                    <a:lnTo>
                      <a:pt x="75274" y="138670"/>
                    </a:lnTo>
                    <a:lnTo>
                      <a:pt x="85291" y="137954"/>
                    </a:lnTo>
                    <a:lnTo>
                      <a:pt x="95797" y="136723"/>
                    </a:lnTo>
                    <a:lnTo>
                      <a:pt x="108466" y="1348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6504061" y="3383527"/>
                <a:ext cx="133367" cy="167208"/>
              </a:xfrm>
              <a:custGeom>
                <a:avLst/>
                <a:gdLst/>
                <a:ahLst/>
                <a:cxnLst/>
                <a:rect l="0" t="0" r="0" b="0"/>
                <a:pathLst>
                  <a:path w="133367" h="167208">
                    <a:moveTo>
                      <a:pt x="92879" y="4604"/>
                    </a:moveTo>
                    <a:lnTo>
                      <a:pt x="84011" y="1804"/>
                    </a:lnTo>
                    <a:lnTo>
                      <a:pt x="75024" y="302"/>
                    </a:lnTo>
                    <a:lnTo>
                      <a:pt x="65038" y="0"/>
                    </a:lnTo>
                    <a:lnTo>
                      <a:pt x="54403" y="853"/>
                    </a:lnTo>
                    <a:lnTo>
                      <a:pt x="43888" y="2969"/>
                    </a:lnTo>
                    <a:lnTo>
                      <a:pt x="33940" y="6295"/>
                    </a:lnTo>
                    <a:lnTo>
                      <a:pt x="24827" y="10803"/>
                    </a:lnTo>
                    <a:lnTo>
                      <a:pt x="16787" y="16571"/>
                    </a:lnTo>
                    <a:lnTo>
                      <a:pt x="9844" y="23518"/>
                    </a:lnTo>
                    <a:lnTo>
                      <a:pt x="4337" y="31282"/>
                    </a:lnTo>
                    <a:lnTo>
                      <a:pt x="986" y="39331"/>
                    </a:lnTo>
                    <a:lnTo>
                      <a:pt x="0" y="47324"/>
                    </a:lnTo>
                    <a:lnTo>
                      <a:pt x="1455" y="54808"/>
                    </a:lnTo>
                    <a:lnTo>
                      <a:pt x="5548" y="61149"/>
                    </a:lnTo>
                    <a:lnTo>
                      <a:pt x="12111" y="66107"/>
                    </a:lnTo>
                    <a:lnTo>
                      <a:pt x="20568" y="69622"/>
                    </a:lnTo>
                    <a:lnTo>
                      <a:pt x="30137" y="71622"/>
                    </a:lnTo>
                    <a:lnTo>
                      <a:pt x="40268" y="72238"/>
                    </a:lnTo>
                    <a:lnTo>
                      <a:pt x="50659" y="72045"/>
                    </a:lnTo>
                    <a:lnTo>
                      <a:pt x="61159" y="71926"/>
                    </a:lnTo>
                    <a:lnTo>
                      <a:pt x="71697" y="72379"/>
                    </a:lnTo>
                    <a:lnTo>
                      <a:pt x="82078" y="73689"/>
                    </a:lnTo>
                    <a:lnTo>
                      <a:pt x="91982" y="76099"/>
                    </a:lnTo>
                    <a:lnTo>
                      <a:pt x="101273" y="79617"/>
                    </a:lnTo>
                    <a:lnTo>
                      <a:pt x="109819" y="84252"/>
                    </a:lnTo>
                    <a:lnTo>
                      <a:pt x="117414" y="90103"/>
                    </a:lnTo>
                    <a:lnTo>
                      <a:pt x="124028" y="97106"/>
                    </a:lnTo>
                    <a:lnTo>
                      <a:pt x="129299" y="104907"/>
                    </a:lnTo>
                    <a:lnTo>
                      <a:pt x="132485" y="112981"/>
                    </a:lnTo>
                    <a:lnTo>
                      <a:pt x="133366" y="121000"/>
                    </a:lnTo>
                    <a:lnTo>
                      <a:pt x="132178" y="128841"/>
                    </a:lnTo>
                    <a:lnTo>
                      <a:pt x="129330" y="136485"/>
                    </a:lnTo>
                    <a:lnTo>
                      <a:pt x="125223" y="143951"/>
                    </a:lnTo>
                    <a:lnTo>
                      <a:pt x="119874" y="150947"/>
                    </a:lnTo>
                    <a:lnTo>
                      <a:pt x="112938" y="156894"/>
                    </a:lnTo>
                    <a:lnTo>
                      <a:pt x="104353" y="161556"/>
                    </a:lnTo>
                    <a:lnTo>
                      <a:pt x="94488" y="164857"/>
                    </a:lnTo>
                    <a:lnTo>
                      <a:pt x="83950" y="166705"/>
                    </a:lnTo>
                    <a:lnTo>
                      <a:pt x="73172" y="167207"/>
                    </a:lnTo>
                    <a:lnTo>
                      <a:pt x="62814" y="166561"/>
                    </a:lnTo>
                    <a:lnTo>
                      <a:pt x="52831" y="164798"/>
                    </a:lnTo>
                    <a:lnTo>
                      <a:pt x="42351" y="160649"/>
                    </a:lnTo>
                    <a:lnTo>
                      <a:pt x="29709" y="15200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6667697" y="3422703"/>
                <a:ext cx="87171" cy="102875"/>
              </a:xfrm>
              <a:custGeom>
                <a:avLst/>
                <a:gdLst/>
                <a:ahLst/>
                <a:cxnLst/>
                <a:rect l="0" t="0" r="0" b="0"/>
                <a:pathLst>
                  <a:path w="87171" h="102875">
                    <a:moveTo>
                      <a:pt x="13471" y="60185"/>
                    </a:moveTo>
                    <a:lnTo>
                      <a:pt x="22272" y="57251"/>
                    </a:lnTo>
                    <a:lnTo>
                      <a:pt x="30619" y="54469"/>
                    </a:lnTo>
                    <a:lnTo>
                      <a:pt x="39304" y="51555"/>
                    </a:lnTo>
                    <a:lnTo>
                      <a:pt x="47907" y="47997"/>
                    </a:lnTo>
                    <a:lnTo>
                      <a:pt x="55456" y="42887"/>
                    </a:lnTo>
                    <a:lnTo>
                      <a:pt x="61475" y="35877"/>
                    </a:lnTo>
                    <a:lnTo>
                      <a:pt x="65495" y="27580"/>
                    </a:lnTo>
                    <a:lnTo>
                      <a:pt x="66834" y="19245"/>
                    </a:lnTo>
                    <a:lnTo>
                      <a:pt x="65392" y="11621"/>
                    </a:lnTo>
                    <a:lnTo>
                      <a:pt x="61524" y="5407"/>
                    </a:lnTo>
                    <a:lnTo>
                      <a:pt x="55739" y="1455"/>
                    </a:lnTo>
                    <a:lnTo>
                      <a:pt x="48527" y="0"/>
                    </a:lnTo>
                    <a:lnTo>
                      <a:pt x="40454" y="942"/>
                    </a:lnTo>
                    <a:lnTo>
                      <a:pt x="32132" y="4143"/>
                    </a:lnTo>
                    <a:lnTo>
                      <a:pt x="23922" y="9294"/>
                    </a:lnTo>
                    <a:lnTo>
                      <a:pt x="16278" y="16153"/>
                    </a:lnTo>
                    <a:lnTo>
                      <a:pt x="9823" y="24643"/>
                    </a:lnTo>
                    <a:lnTo>
                      <a:pt x="4788" y="34565"/>
                    </a:lnTo>
                    <a:lnTo>
                      <a:pt x="1390" y="45479"/>
                    </a:lnTo>
                    <a:lnTo>
                      <a:pt x="0" y="56796"/>
                    </a:lnTo>
                    <a:lnTo>
                      <a:pt x="630" y="68132"/>
                    </a:lnTo>
                    <a:lnTo>
                      <a:pt x="3322" y="78844"/>
                    </a:lnTo>
                    <a:lnTo>
                      <a:pt x="8320" y="87973"/>
                    </a:lnTo>
                    <a:lnTo>
                      <a:pt x="15527" y="95135"/>
                    </a:lnTo>
                    <a:lnTo>
                      <a:pt x="24432" y="100129"/>
                    </a:lnTo>
                    <a:lnTo>
                      <a:pt x="34310" y="102672"/>
                    </a:lnTo>
                    <a:lnTo>
                      <a:pt x="44638" y="102874"/>
                    </a:lnTo>
                    <a:lnTo>
                      <a:pt x="54690" y="101423"/>
                    </a:lnTo>
                    <a:lnTo>
                      <a:pt x="64433" y="99254"/>
                    </a:lnTo>
                    <a:lnTo>
                      <a:pt x="74717" y="96182"/>
                    </a:lnTo>
                    <a:lnTo>
                      <a:pt x="87170" y="917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6775923" y="3380540"/>
                <a:ext cx="136872" cy="176048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76048">
                    <a:moveTo>
                      <a:pt x="0" y="81290"/>
                    </a:moveTo>
                    <a:lnTo>
                      <a:pt x="68" y="92958"/>
                    </a:lnTo>
                    <a:lnTo>
                      <a:pt x="708" y="103447"/>
                    </a:lnTo>
                    <a:lnTo>
                      <a:pt x="2005" y="113749"/>
                    </a:lnTo>
                    <a:lnTo>
                      <a:pt x="3864" y="124050"/>
                    </a:lnTo>
                    <a:lnTo>
                      <a:pt x="6181" y="134394"/>
                    </a:lnTo>
                    <a:lnTo>
                      <a:pt x="8822" y="144710"/>
                    </a:lnTo>
                    <a:lnTo>
                      <a:pt x="10794" y="152397"/>
                    </a:lnTo>
                    <a:lnTo>
                      <a:pt x="10989" y="154331"/>
                    </a:lnTo>
                    <a:lnTo>
                      <a:pt x="9827" y="151693"/>
                    </a:lnTo>
                    <a:lnTo>
                      <a:pt x="7975" y="145949"/>
                    </a:lnTo>
                    <a:lnTo>
                      <a:pt x="6065" y="137905"/>
                    </a:lnTo>
                    <a:lnTo>
                      <a:pt x="4422" y="128123"/>
                    </a:lnTo>
                    <a:lnTo>
                      <a:pt x="3137" y="117057"/>
                    </a:lnTo>
                    <a:lnTo>
                      <a:pt x="2184" y="105068"/>
                    </a:lnTo>
                    <a:lnTo>
                      <a:pt x="1507" y="92435"/>
                    </a:lnTo>
                    <a:lnTo>
                      <a:pt x="1202" y="79519"/>
                    </a:lnTo>
                    <a:lnTo>
                      <a:pt x="1519" y="66771"/>
                    </a:lnTo>
                    <a:lnTo>
                      <a:pt x="2552" y="54423"/>
                    </a:lnTo>
                    <a:lnTo>
                      <a:pt x="4397" y="42673"/>
                    </a:lnTo>
                    <a:lnTo>
                      <a:pt x="7238" y="31774"/>
                    </a:lnTo>
                    <a:lnTo>
                      <a:pt x="11082" y="21789"/>
                    </a:lnTo>
                    <a:lnTo>
                      <a:pt x="15952" y="13100"/>
                    </a:lnTo>
                    <a:lnTo>
                      <a:pt x="21970" y="6466"/>
                    </a:lnTo>
                    <a:lnTo>
                      <a:pt x="29088" y="2121"/>
                    </a:lnTo>
                    <a:lnTo>
                      <a:pt x="36968" y="0"/>
                    </a:lnTo>
                    <a:lnTo>
                      <a:pt x="45096" y="6"/>
                    </a:lnTo>
                    <a:lnTo>
                      <a:pt x="53152" y="1860"/>
                    </a:lnTo>
                    <a:lnTo>
                      <a:pt x="61017" y="5186"/>
                    </a:lnTo>
                    <a:lnTo>
                      <a:pt x="68678" y="9619"/>
                    </a:lnTo>
                    <a:lnTo>
                      <a:pt x="76158" y="14857"/>
                    </a:lnTo>
                    <a:lnTo>
                      <a:pt x="83335" y="20828"/>
                    </a:lnTo>
                    <a:lnTo>
                      <a:pt x="89934" y="27666"/>
                    </a:lnTo>
                    <a:lnTo>
                      <a:pt x="95859" y="35383"/>
                    </a:lnTo>
                    <a:lnTo>
                      <a:pt x="101159" y="44023"/>
                    </a:lnTo>
                    <a:lnTo>
                      <a:pt x="105954" y="53734"/>
                    </a:lnTo>
                    <a:lnTo>
                      <a:pt x="110365" y="64488"/>
                    </a:lnTo>
                    <a:lnTo>
                      <a:pt x="114500" y="75964"/>
                    </a:lnTo>
                    <a:lnTo>
                      <a:pt x="118437" y="87660"/>
                    </a:lnTo>
                    <a:lnTo>
                      <a:pt x="122233" y="99265"/>
                    </a:lnTo>
                    <a:lnTo>
                      <a:pt x="125778" y="110792"/>
                    </a:lnTo>
                    <a:lnTo>
                      <a:pt x="129156" y="123927"/>
                    </a:lnTo>
                    <a:lnTo>
                      <a:pt x="132666" y="143173"/>
                    </a:lnTo>
                    <a:lnTo>
                      <a:pt x="136871" y="17604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6960824" y="3135447"/>
                <a:ext cx="46727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46727" h="379027">
                    <a:moveTo>
                      <a:pt x="4612" y="0"/>
                    </a:moveTo>
                    <a:lnTo>
                      <a:pt x="1813" y="14669"/>
                    </a:lnTo>
                    <a:lnTo>
                      <a:pt x="311" y="28580"/>
                    </a:lnTo>
                    <a:lnTo>
                      <a:pt x="0" y="43073"/>
                    </a:lnTo>
                    <a:lnTo>
                      <a:pt x="506" y="58102"/>
                    </a:lnTo>
                    <a:lnTo>
                      <a:pt x="1326" y="73279"/>
                    </a:lnTo>
                    <a:lnTo>
                      <a:pt x="2147" y="88341"/>
                    </a:lnTo>
                    <a:lnTo>
                      <a:pt x="3003" y="103033"/>
                    </a:lnTo>
                    <a:lnTo>
                      <a:pt x="4177" y="117044"/>
                    </a:lnTo>
                    <a:lnTo>
                      <a:pt x="5818" y="130293"/>
                    </a:lnTo>
                    <a:lnTo>
                      <a:pt x="7917" y="143341"/>
                    </a:lnTo>
                    <a:lnTo>
                      <a:pt x="10406" y="157248"/>
                    </a:lnTo>
                    <a:lnTo>
                      <a:pt x="13193" y="172541"/>
                    </a:lnTo>
                    <a:lnTo>
                      <a:pt x="16202" y="189239"/>
                    </a:lnTo>
                    <a:lnTo>
                      <a:pt x="19368" y="207132"/>
                    </a:lnTo>
                    <a:lnTo>
                      <a:pt x="22638" y="225946"/>
                    </a:lnTo>
                    <a:lnTo>
                      <a:pt x="25816" y="245275"/>
                    </a:lnTo>
                    <a:lnTo>
                      <a:pt x="28571" y="264615"/>
                    </a:lnTo>
                    <a:lnTo>
                      <a:pt x="30759" y="283677"/>
                    </a:lnTo>
                    <a:lnTo>
                      <a:pt x="32601" y="302019"/>
                    </a:lnTo>
                    <a:lnTo>
                      <a:pt x="34863" y="320958"/>
                    </a:lnTo>
                    <a:lnTo>
                      <a:pt x="38861" y="344390"/>
                    </a:lnTo>
                    <a:lnTo>
                      <a:pt x="46726" y="3790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6712753" y="3273629"/>
                <a:ext cx="389556" cy="19746"/>
              </a:xfrm>
              <a:custGeom>
                <a:avLst/>
                <a:gdLst/>
                <a:ahLst/>
                <a:cxnLst/>
                <a:rect l="0" t="0" r="0" b="0"/>
                <a:pathLst>
                  <a:path w="389556" h="19746">
                    <a:moveTo>
                      <a:pt x="389555" y="19745"/>
                    </a:moveTo>
                    <a:lnTo>
                      <a:pt x="380686" y="16812"/>
                    </a:lnTo>
                    <a:lnTo>
                      <a:pt x="371699" y="14030"/>
                    </a:lnTo>
                    <a:lnTo>
                      <a:pt x="361704" y="11134"/>
                    </a:lnTo>
                    <a:lnTo>
                      <a:pt x="350724" y="8267"/>
                    </a:lnTo>
                    <a:lnTo>
                      <a:pt x="338913" y="5750"/>
                    </a:lnTo>
                    <a:lnTo>
                      <a:pt x="326449" y="3739"/>
                    </a:lnTo>
                    <a:lnTo>
                      <a:pt x="313339" y="2227"/>
                    </a:lnTo>
                    <a:lnTo>
                      <a:pt x="299410" y="1132"/>
                    </a:lnTo>
                    <a:lnTo>
                      <a:pt x="284643" y="364"/>
                    </a:lnTo>
                    <a:lnTo>
                      <a:pt x="269475" y="0"/>
                    </a:lnTo>
                    <a:lnTo>
                      <a:pt x="254672" y="281"/>
                    </a:lnTo>
                    <a:lnTo>
                      <a:pt x="240635" y="1279"/>
                    </a:lnTo>
                    <a:lnTo>
                      <a:pt x="227091" y="2762"/>
                    </a:lnTo>
                    <a:lnTo>
                      <a:pt x="213316" y="4296"/>
                    </a:lnTo>
                    <a:lnTo>
                      <a:pt x="198906" y="5626"/>
                    </a:lnTo>
                    <a:lnTo>
                      <a:pt x="184108" y="6840"/>
                    </a:lnTo>
                    <a:lnTo>
                      <a:pt x="169621" y="8262"/>
                    </a:lnTo>
                    <a:lnTo>
                      <a:pt x="155820" y="10066"/>
                    </a:lnTo>
                    <a:lnTo>
                      <a:pt x="142281" y="12108"/>
                    </a:lnTo>
                    <a:lnTo>
                      <a:pt x="127985" y="14026"/>
                    </a:lnTo>
                    <a:lnTo>
                      <a:pt x="112411" y="15613"/>
                    </a:lnTo>
                    <a:lnTo>
                      <a:pt x="95848" y="16831"/>
                    </a:lnTo>
                    <a:lnTo>
                      <a:pt x="79105" y="17723"/>
                    </a:lnTo>
                    <a:lnTo>
                      <a:pt x="62710" y="18358"/>
                    </a:lnTo>
                    <a:lnTo>
                      <a:pt x="47428" y="18802"/>
                    </a:lnTo>
                    <a:lnTo>
                      <a:pt x="32917" y="19156"/>
                    </a:lnTo>
                    <a:lnTo>
                      <a:pt x="17909" y="19453"/>
                    </a:lnTo>
                    <a:lnTo>
                      <a:pt x="0" y="1974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3" name="Group 142"/>
            <p:cNvGrpSpPr/>
            <p:nvPr/>
          </p:nvGrpSpPr>
          <p:grpSpPr>
            <a:xfrm>
              <a:off x="7069620" y="3145485"/>
              <a:ext cx="274593" cy="373074"/>
              <a:chOff x="7069620" y="3145485"/>
              <a:chExt cx="274593" cy="373074"/>
            </a:xfrm>
          </p:grpSpPr>
          <p:sp>
            <p:nvSpPr>
              <p:cNvPr id="141" name="Freeform 140"/>
              <p:cNvSpPr/>
              <p:nvPr/>
            </p:nvSpPr>
            <p:spPr>
              <a:xfrm>
                <a:off x="7069620" y="3395692"/>
                <a:ext cx="125805" cy="122496"/>
              </a:xfrm>
              <a:custGeom>
                <a:avLst/>
                <a:gdLst/>
                <a:ahLst/>
                <a:cxnLst/>
                <a:rect l="0" t="0" r="0" b="0"/>
                <a:pathLst>
                  <a:path w="125805" h="122496">
                    <a:moveTo>
                      <a:pt x="21908" y="45081"/>
                    </a:moveTo>
                    <a:lnTo>
                      <a:pt x="33644" y="45080"/>
                    </a:lnTo>
                    <a:lnTo>
                      <a:pt x="44772" y="45080"/>
                    </a:lnTo>
                    <a:lnTo>
                      <a:pt x="56366" y="45076"/>
                    </a:lnTo>
                    <a:lnTo>
                      <a:pt x="68355" y="44904"/>
                    </a:lnTo>
                    <a:lnTo>
                      <a:pt x="80366" y="44255"/>
                    </a:lnTo>
                    <a:lnTo>
                      <a:pt x="92155" y="42988"/>
                    </a:lnTo>
                    <a:lnTo>
                      <a:pt x="103163" y="40644"/>
                    </a:lnTo>
                    <a:lnTo>
                      <a:pt x="112487" y="36403"/>
                    </a:lnTo>
                    <a:lnTo>
                      <a:pt x="119769" y="30005"/>
                    </a:lnTo>
                    <a:lnTo>
                      <a:pt x="124502" y="22302"/>
                    </a:lnTo>
                    <a:lnTo>
                      <a:pt x="125804" y="14901"/>
                    </a:lnTo>
                    <a:lnTo>
                      <a:pt x="123526" y="8716"/>
                    </a:lnTo>
                    <a:lnTo>
                      <a:pt x="118118" y="4113"/>
                    </a:lnTo>
                    <a:lnTo>
                      <a:pt x="110227" y="1250"/>
                    </a:lnTo>
                    <a:lnTo>
                      <a:pt x="100488" y="0"/>
                    </a:lnTo>
                    <a:lnTo>
                      <a:pt x="89583" y="76"/>
                    </a:lnTo>
                    <a:lnTo>
                      <a:pt x="78215" y="1167"/>
                    </a:lnTo>
                    <a:lnTo>
                      <a:pt x="66805" y="3009"/>
                    </a:lnTo>
                    <a:lnTo>
                      <a:pt x="55690" y="5714"/>
                    </a:lnTo>
                    <a:lnTo>
                      <a:pt x="45220" y="9738"/>
                    </a:lnTo>
                    <a:lnTo>
                      <a:pt x="35514" y="15225"/>
                    </a:lnTo>
                    <a:lnTo>
                      <a:pt x="26673" y="22029"/>
                    </a:lnTo>
                    <a:lnTo>
                      <a:pt x="18872" y="29892"/>
                    </a:lnTo>
                    <a:lnTo>
                      <a:pt x="12112" y="38553"/>
                    </a:lnTo>
                    <a:lnTo>
                      <a:pt x="6569" y="47791"/>
                    </a:lnTo>
                    <a:lnTo>
                      <a:pt x="2669" y="57437"/>
                    </a:lnTo>
                    <a:lnTo>
                      <a:pt x="494" y="67363"/>
                    </a:lnTo>
                    <a:lnTo>
                      <a:pt x="0" y="77313"/>
                    </a:lnTo>
                    <a:lnTo>
                      <a:pt x="1180" y="86921"/>
                    </a:lnTo>
                    <a:lnTo>
                      <a:pt x="3870" y="96004"/>
                    </a:lnTo>
                    <a:lnTo>
                      <a:pt x="8116" y="104240"/>
                    </a:lnTo>
                    <a:lnTo>
                      <a:pt x="14239" y="111093"/>
                    </a:lnTo>
                    <a:lnTo>
                      <a:pt x="22238" y="116399"/>
                    </a:lnTo>
                    <a:lnTo>
                      <a:pt x="31620" y="120129"/>
                    </a:lnTo>
                    <a:lnTo>
                      <a:pt x="42705" y="122465"/>
                    </a:lnTo>
                    <a:lnTo>
                      <a:pt x="58701" y="122495"/>
                    </a:lnTo>
                    <a:lnTo>
                      <a:pt x="85079" y="11878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7226539" y="3145485"/>
                <a:ext cx="117674" cy="373074"/>
              </a:xfrm>
              <a:custGeom>
                <a:avLst/>
                <a:gdLst/>
                <a:ahLst/>
                <a:cxnLst/>
                <a:rect l="0" t="0" r="0" b="0"/>
                <a:pathLst>
                  <a:path w="117674" h="373074">
                    <a:moveTo>
                      <a:pt x="86088" y="305817"/>
                    </a:moveTo>
                    <a:lnTo>
                      <a:pt x="83020" y="294283"/>
                    </a:lnTo>
                    <a:lnTo>
                      <a:pt x="78957" y="285074"/>
                    </a:lnTo>
                    <a:lnTo>
                      <a:pt x="73465" y="277380"/>
                    </a:lnTo>
                    <a:lnTo>
                      <a:pt x="66704" y="271316"/>
                    </a:lnTo>
                    <a:lnTo>
                      <a:pt x="58907" y="267550"/>
                    </a:lnTo>
                    <a:lnTo>
                      <a:pt x="50319" y="266258"/>
                    </a:lnTo>
                    <a:lnTo>
                      <a:pt x="41479" y="267327"/>
                    </a:lnTo>
                    <a:lnTo>
                      <a:pt x="33169" y="270621"/>
                    </a:lnTo>
                    <a:lnTo>
                      <a:pt x="25777" y="275833"/>
                    </a:lnTo>
                    <a:lnTo>
                      <a:pt x="19325" y="282566"/>
                    </a:lnTo>
                    <a:lnTo>
                      <a:pt x="13677" y="290439"/>
                    </a:lnTo>
                    <a:lnTo>
                      <a:pt x="8663" y="299135"/>
                    </a:lnTo>
                    <a:lnTo>
                      <a:pt x="4445" y="308411"/>
                    </a:lnTo>
                    <a:lnTo>
                      <a:pt x="1511" y="318089"/>
                    </a:lnTo>
                    <a:lnTo>
                      <a:pt x="19" y="328039"/>
                    </a:lnTo>
                    <a:lnTo>
                      <a:pt x="0" y="338008"/>
                    </a:lnTo>
                    <a:lnTo>
                      <a:pt x="1507" y="347629"/>
                    </a:lnTo>
                    <a:lnTo>
                      <a:pt x="4416" y="356712"/>
                    </a:lnTo>
                    <a:lnTo>
                      <a:pt x="8639" y="364608"/>
                    </a:lnTo>
                    <a:lnTo>
                      <a:pt x="14215" y="370169"/>
                    </a:lnTo>
                    <a:lnTo>
                      <a:pt x="21033" y="372972"/>
                    </a:lnTo>
                    <a:lnTo>
                      <a:pt x="28711" y="373073"/>
                    </a:lnTo>
                    <a:lnTo>
                      <a:pt x="36702" y="370639"/>
                    </a:lnTo>
                    <a:lnTo>
                      <a:pt x="44662" y="366041"/>
                    </a:lnTo>
                    <a:lnTo>
                      <a:pt x="52293" y="359737"/>
                    </a:lnTo>
                    <a:lnTo>
                      <a:pt x="59264" y="352160"/>
                    </a:lnTo>
                    <a:lnTo>
                      <a:pt x="65470" y="343662"/>
                    </a:lnTo>
                    <a:lnTo>
                      <a:pt x="70976" y="334350"/>
                    </a:lnTo>
                    <a:lnTo>
                      <a:pt x="75915" y="324115"/>
                    </a:lnTo>
                    <a:lnTo>
                      <a:pt x="80423" y="312970"/>
                    </a:lnTo>
                    <a:lnTo>
                      <a:pt x="84453" y="301044"/>
                    </a:lnTo>
                    <a:lnTo>
                      <a:pt x="87788" y="288507"/>
                    </a:lnTo>
                    <a:lnTo>
                      <a:pt x="90367" y="275515"/>
                    </a:lnTo>
                    <a:lnTo>
                      <a:pt x="92268" y="262197"/>
                    </a:lnTo>
                    <a:lnTo>
                      <a:pt x="93628" y="248650"/>
                    </a:lnTo>
                    <a:lnTo>
                      <a:pt x="94579" y="234941"/>
                    </a:lnTo>
                    <a:lnTo>
                      <a:pt x="95236" y="220954"/>
                    </a:lnTo>
                    <a:lnTo>
                      <a:pt x="95685" y="206419"/>
                    </a:lnTo>
                    <a:lnTo>
                      <a:pt x="95990" y="191234"/>
                    </a:lnTo>
                    <a:lnTo>
                      <a:pt x="96196" y="175611"/>
                    </a:lnTo>
                    <a:lnTo>
                      <a:pt x="96335" y="159970"/>
                    </a:lnTo>
                    <a:lnTo>
                      <a:pt x="96423" y="144560"/>
                    </a:lnTo>
                    <a:lnTo>
                      <a:pt x="96312" y="129449"/>
                    </a:lnTo>
                    <a:lnTo>
                      <a:pt x="95706" y="114617"/>
                    </a:lnTo>
                    <a:lnTo>
                      <a:pt x="94481" y="100010"/>
                    </a:lnTo>
                    <a:lnTo>
                      <a:pt x="92673" y="85573"/>
                    </a:lnTo>
                    <a:lnTo>
                      <a:pt x="90389" y="71260"/>
                    </a:lnTo>
                    <a:lnTo>
                      <a:pt x="87742" y="57038"/>
                    </a:lnTo>
                    <a:lnTo>
                      <a:pt x="84830" y="43045"/>
                    </a:lnTo>
                    <a:lnTo>
                      <a:pt x="81728" y="29569"/>
                    </a:lnTo>
                    <a:lnTo>
                      <a:pt x="78484" y="16768"/>
                    </a:lnTo>
                    <a:lnTo>
                      <a:pt x="74672" y="6115"/>
                    </a:lnTo>
                    <a:lnTo>
                      <a:pt x="70214" y="259"/>
                    </a:lnTo>
                    <a:lnTo>
                      <a:pt x="66104" y="0"/>
                    </a:lnTo>
                    <a:lnTo>
                      <a:pt x="62791" y="4641"/>
                    </a:lnTo>
                    <a:lnTo>
                      <a:pt x="60302" y="13084"/>
                    </a:lnTo>
                    <a:lnTo>
                      <a:pt x="58503" y="24151"/>
                    </a:lnTo>
                    <a:lnTo>
                      <a:pt x="57235" y="36727"/>
                    </a:lnTo>
                    <a:lnTo>
                      <a:pt x="56356" y="50082"/>
                    </a:lnTo>
                    <a:lnTo>
                      <a:pt x="55753" y="63816"/>
                    </a:lnTo>
                    <a:lnTo>
                      <a:pt x="55344" y="77727"/>
                    </a:lnTo>
                    <a:lnTo>
                      <a:pt x="55072" y="91714"/>
                    </a:lnTo>
                    <a:lnTo>
                      <a:pt x="55058" y="105567"/>
                    </a:lnTo>
                    <a:lnTo>
                      <a:pt x="55581" y="118959"/>
                    </a:lnTo>
                    <a:lnTo>
                      <a:pt x="56750" y="131753"/>
                    </a:lnTo>
                    <a:lnTo>
                      <a:pt x="58519" y="144144"/>
                    </a:lnTo>
                    <a:lnTo>
                      <a:pt x="60778" y="156539"/>
                    </a:lnTo>
                    <a:lnTo>
                      <a:pt x="63409" y="169173"/>
                    </a:lnTo>
                    <a:lnTo>
                      <a:pt x="66310" y="181949"/>
                    </a:lnTo>
                    <a:lnTo>
                      <a:pt x="69404" y="194532"/>
                    </a:lnTo>
                    <a:lnTo>
                      <a:pt x="72630" y="206741"/>
                    </a:lnTo>
                    <a:lnTo>
                      <a:pt x="75948" y="218549"/>
                    </a:lnTo>
                    <a:lnTo>
                      <a:pt x="79329" y="230012"/>
                    </a:lnTo>
                    <a:lnTo>
                      <a:pt x="82753" y="241203"/>
                    </a:lnTo>
                    <a:lnTo>
                      <a:pt x="86204" y="252193"/>
                    </a:lnTo>
                    <a:lnTo>
                      <a:pt x="89675" y="263039"/>
                    </a:lnTo>
                    <a:lnTo>
                      <a:pt x="93159" y="273776"/>
                    </a:lnTo>
                    <a:lnTo>
                      <a:pt x="96693" y="284171"/>
                    </a:lnTo>
                    <a:lnTo>
                      <a:pt x="100805" y="294862"/>
                    </a:lnTo>
                    <a:lnTo>
                      <a:pt x="106976" y="307908"/>
                    </a:lnTo>
                    <a:lnTo>
                      <a:pt x="117673" y="32687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9" name="Group 148"/>
            <p:cNvGrpSpPr/>
            <p:nvPr/>
          </p:nvGrpSpPr>
          <p:grpSpPr>
            <a:xfrm>
              <a:off x="7573971" y="3188089"/>
              <a:ext cx="1128419" cy="379027"/>
              <a:chOff x="7573971" y="3188089"/>
              <a:chExt cx="1128419" cy="379027"/>
            </a:xfrm>
          </p:grpSpPr>
          <p:sp>
            <p:nvSpPr>
              <p:cNvPr id="144" name="Freeform 143"/>
              <p:cNvSpPr/>
              <p:nvPr/>
            </p:nvSpPr>
            <p:spPr>
              <a:xfrm>
                <a:off x="7573971" y="3377602"/>
                <a:ext cx="148093" cy="152502"/>
              </a:xfrm>
              <a:custGeom>
                <a:avLst/>
                <a:gdLst/>
                <a:ahLst/>
                <a:cxnLst/>
                <a:rect l="0" t="0" r="0" b="0"/>
                <a:pathLst>
                  <a:path w="148093" h="152502">
                    <a:moveTo>
                      <a:pt x="107153" y="0"/>
                    </a:moveTo>
                    <a:lnTo>
                      <a:pt x="95552" y="135"/>
                    </a:lnTo>
                    <a:lnTo>
                      <a:pt x="85704" y="1415"/>
                    </a:lnTo>
                    <a:lnTo>
                      <a:pt x="76694" y="4003"/>
                    </a:lnTo>
                    <a:lnTo>
                      <a:pt x="68080" y="7550"/>
                    </a:lnTo>
                    <a:lnTo>
                      <a:pt x="59404" y="11534"/>
                    </a:lnTo>
                    <a:lnTo>
                      <a:pt x="50437" y="15623"/>
                    </a:lnTo>
                    <a:lnTo>
                      <a:pt x="41452" y="19991"/>
                    </a:lnTo>
                    <a:lnTo>
                      <a:pt x="33101" y="25205"/>
                    </a:lnTo>
                    <a:lnTo>
                      <a:pt x="25708" y="31526"/>
                    </a:lnTo>
                    <a:lnTo>
                      <a:pt x="19269" y="38907"/>
                    </a:lnTo>
                    <a:lnTo>
                      <a:pt x="13635" y="47164"/>
                    </a:lnTo>
                    <a:lnTo>
                      <a:pt x="8635" y="56093"/>
                    </a:lnTo>
                    <a:lnTo>
                      <a:pt x="4429" y="65512"/>
                    </a:lnTo>
                    <a:lnTo>
                      <a:pt x="1501" y="75281"/>
                    </a:lnTo>
                    <a:lnTo>
                      <a:pt x="16" y="85288"/>
                    </a:lnTo>
                    <a:lnTo>
                      <a:pt x="0" y="95293"/>
                    </a:lnTo>
                    <a:lnTo>
                      <a:pt x="1509" y="104938"/>
                    </a:lnTo>
                    <a:lnTo>
                      <a:pt x="4421" y="114050"/>
                    </a:lnTo>
                    <a:lnTo>
                      <a:pt x="8646" y="122475"/>
                    </a:lnTo>
                    <a:lnTo>
                      <a:pt x="14223" y="129987"/>
                    </a:lnTo>
                    <a:lnTo>
                      <a:pt x="21051" y="136554"/>
                    </a:lnTo>
                    <a:lnTo>
                      <a:pt x="29074" y="142134"/>
                    </a:lnTo>
                    <a:lnTo>
                      <a:pt x="38362" y="146592"/>
                    </a:lnTo>
                    <a:lnTo>
                      <a:pt x="48824" y="149954"/>
                    </a:lnTo>
                    <a:lnTo>
                      <a:pt x="59932" y="152060"/>
                    </a:lnTo>
                    <a:lnTo>
                      <a:pt x="70849" y="152501"/>
                    </a:lnTo>
                    <a:lnTo>
                      <a:pt x="81113" y="151203"/>
                    </a:lnTo>
                    <a:lnTo>
                      <a:pt x="90630" y="148383"/>
                    </a:lnTo>
                    <a:lnTo>
                      <a:pt x="99483" y="144357"/>
                    </a:lnTo>
                    <a:lnTo>
                      <a:pt x="107808" y="139424"/>
                    </a:lnTo>
                    <a:lnTo>
                      <a:pt x="115738" y="133673"/>
                    </a:lnTo>
                    <a:lnTo>
                      <a:pt x="123385" y="126990"/>
                    </a:lnTo>
                    <a:lnTo>
                      <a:pt x="130819" y="119385"/>
                    </a:lnTo>
                    <a:lnTo>
                      <a:pt x="137611" y="110992"/>
                    </a:lnTo>
                    <a:lnTo>
                      <a:pt x="142881" y="101979"/>
                    </a:lnTo>
                    <a:lnTo>
                      <a:pt x="146272" y="92507"/>
                    </a:lnTo>
                    <a:lnTo>
                      <a:pt x="147903" y="82707"/>
                    </a:lnTo>
                    <a:lnTo>
                      <a:pt x="148092" y="72674"/>
                    </a:lnTo>
                    <a:lnTo>
                      <a:pt x="147178" y="62487"/>
                    </a:lnTo>
                    <a:lnTo>
                      <a:pt x="145296" y="52358"/>
                    </a:lnTo>
                    <a:lnTo>
                      <a:pt x="142371" y="42631"/>
                    </a:lnTo>
                    <a:lnTo>
                      <a:pt x="138455" y="33467"/>
                    </a:lnTo>
                    <a:lnTo>
                      <a:pt x="134013" y="25150"/>
                    </a:lnTo>
                    <a:lnTo>
                      <a:pt x="129406" y="17356"/>
                    </a:lnTo>
                    <a:lnTo>
                      <a:pt x="124230" y="9401"/>
                    </a:lnTo>
                    <a:lnTo>
                      <a:pt x="117681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7775881" y="3390946"/>
                <a:ext cx="136871" cy="123528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23528">
                    <a:moveTo>
                      <a:pt x="0" y="49827"/>
                    </a:moveTo>
                    <a:lnTo>
                      <a:pt x="3000" y="58628"/>
                    </a:lnTo>
                    <a:lnTo>
                      <a:pt x="6423" y="66975"/>
                    </a:lnTo>
                    <a:lnTo>
                      <a:pt x="10614" y="75674"/>
                    </a:lnTo>
                    <a:lnTo>
                      <a:pt x="15341" y="84795"/>
                    </a:lnTo>
                    <a:lnTo>
                      <a:pt x="20174" y="94290"/>
                    </a:lnTo>
                    <a:lnTo>
                      <a:pt x="24802" y="104007"/>
                    </a:lnTo>
                    <a:lnTo>
                      <a:pt x="27386" y="111252"/>
                    </a:lnTo>
                    <a:lnTo>
                      <a:pt x="26503" y="112847"/>
                    </a:lnTo>
                    <a:lnTo>
                      <a:pt x="23986" y="109993"/>
                    </a:lnTo>
                    <a:lnTo>
                      <a:pt x="21033" y="104125"/>
                    </a:lnTo>
                    <a:lnTo>
                      <a:pt x="18322" y="96011"/>
                    </a:lnTo>
                    <a:lnTo>
                      <a:pt x="16126" y="86193"/>
                    </a:lnTo>
                    <a:lnTo>
                      <a:pt x="14632" y="75277"/>
                    </a:lnTo>
                    <a:lnTo>
                      <a:pt x="14069" y="63923"/>
                    </a:lnTo>
                    <a:lnTo>
                      <a:pt x="14469" y="52534"/>
                    </a:lnTo>
                    <a:lnTo>
                      <a:pt x="15872" y="41440"/>
                    </a:lnTo>
                    <a:lnTo>
                      <a:pt x="18408" y="30986"/>
                    </a:lnTo>
                    <a:lnTo>
                      <a:pt x="22043" y="21300"/>
                    </a:lnTo>
                    <a:lnTo>
                      <a:pt x="26771" y="12813"/>
                    </a:lnTo>
                    <a:lnTo>
                      <a:pt x="32694" y="6315"/>
                    </a:lnTo>
                    <a:lnTo>
                      <a:pt x="39747" y="2060"/>
                    </a:lnTo>
                    <a:lnTo>
                      <a:pt x="47584" y="0"/>
                    </a:lnTo>
                    <a:lnTo>
                      <a:pt x="55682" y="46"/>
                    </a:lnTo>
                    <a:lnTo>
                      <a:pt x="63718" y="1927"/>
                    </a:lnTo>
                    <a:lnTo>
                      <a:pt x="71570" y="5272"/>
                    </a:lnTo>
                    <a:lnTo>
                      <a:pt x="79223" y="9717"/>
                    </a:lnTo>
                    <a:lnTo>
                      <a:pt x="86697" y="14963"/>
                    </a:lnTo>
                    <a:lnTo>
                      <a:pt x="93871" y="20939"/>
                    </a:lnTo>
                    <a:lnTo>
                      <a:pt x="100467" y="27780"/>
                    </a:lnTo>
                    <a:lnTo>
                      <a:pt x="106389" y="35495"/>
                    </a:lnTo>
                    <a:lnTo>
                      <a:pt x="111689" y="43964"/>
                    </a:lnTo>
                    <a:lnTo>
                      <a:pt x="116483" y="53028"/>
                    </a:lnTo>
                    <a:lnTo>
                      <a:pt x="120891" y="62530"/>
                    </a:lnTo>
                    <a:lnTo>
                      <a:pt x="124864" y="72274"/>
                    </a:lnTo>
                    <a:lnTo>
                      <a:pt x="128585" y="83193"/>
                    </a:lnTo>
                    <a:lnTo>
                      <a:pt x="132382" y="98480"/>
                    </a:lnTo>
                    <a:lnTo>
                      <a:pt x="136870" y="1235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8213463" y="3209146"/>
                <a:ext cx="46729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46729" h="357970">
                    <a:moveTo>
                      <a:pt x="4614" y="0"/>
                    </a:moveTo>
                    <a:lnTo>
                      <a:pt x="1815" y="11735"/>
                    </a:lnTo>
                    <a:lnTo>
                      <a:pt x="312" y="22864"/>
                    </a:lnTo>
                    <a:lnTo>
                      <a:pt x="0" y="34467"/>
                    </a:lnTo>
                    <a:lnTo>
                      <a:pt x="508" y="46801"/>
                    </a:lnTo>
                    <a:lnTo>
                      <a:pt x="1327" y="60110"/>
                    </a:lnTo>
                    <a:lnTo>
                      <a:pt x="2147" y="74419"/>
                    </a:lnTo>
                    <a:lnTo>
                      <a:pt x="3004" y="89596"/>
                    </a:lnTo>
                    <a:lnTo>
                      <a:pt x="4180" y="105458"/>
                    </a:lnTo>
                    <a:lnTo>
                      <a:pt x="5814" y="121829"/>
                    </a:lnTo>
                    <a:lnTo>
                      <a:pt x="7742" y="138566"/>
                    </a:lnTo>
                    <a:lnTo>
                      <a:pt x="9580" y="155561"/>
                    </a:lnTo>
                    <a:lnTo>
                      <a:pt x="11120" y="172729"/>
                    </a:lnTo>
                    <a:lnTo>
                      <a:pt x="12475" y="189851"/>
                    </a:lnTo>
                    <a:lnTo>
                      <a:pt x="13993" y="206580"/>
                    </a:lnTo>
                    <a:lnTo>
                      <a:pt x="15861" y="222760"/>
                    </a:lnTo>
                    <a:lnTo>
                      <a:pt x="17946" y="238405"/>
                    </a:lnTo>
                    <a:lnTo>
                      <a:pt x="19894" y="253605"/>
                    </a:lnTo>
                    <a:lnTo>
                      <a:pt x="21509" y="268458"/>
                    </a:lnTo>
                    <a:lnTo>
                      <a:pt x="23086" y="282891"/>
                    </a:lnTo>
                    <a:lnTo>
                      <a:pt x="25283" y="296671"/>
                    </a:lnTo>
                    <a:lnTo>
                      <a:pt x="28420" y="309707"/>
                    </a:lnTo>
                    <a:lnTo>
                      <a:pt x="32191" y="321621"/>
                    </a:lnTo>
                    <a:lnTo>
                      <a:pt x="36202" y="332835"/>
                    </a:lnTo>
                    <a:lnTo>
                      <a:pt x="40809" y="344332"/>
                    </a:lnTo>
                    <a:lnTo>
                      <a:pt x="46728" y="3579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8081207" y="3377602"/>
                <a:ext cx="252685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31587">
                    <a:moveTo>
                      <a:pt x="252684" y="0"/>
                    </a:moveTo>
                    <a:lnTo>
                      <a:pt x="241016" y="67"/>
                    </a:lnTo>
                    <a:lnTo>
                      <a:pt x="230526" y="708"/>
                    </a:lnTo>
                    <a:lnTo>
                      <a:pt x="220220" y="2000"/>
                    </a:lnTo>
                    <a:lnTo>
                      <a:pt x="209747" y="3686"/>
                    </a:lnTo>
                    <a:lnTo>
                      <a:pt x="198754" y="5355"/>
                    </a:lnTo>
                    <a:lnTo>
                      <a:pt x="187111" y="6772"/>
                    </a:lnTo>
                    <a:lnTo>
                      <a:pt x="174858" y="8043"/>
                    </a:lnTo>
                    <a:lnTo>
                      <a:pt x="162103" y="9502"/>
                    </a:lnTo>
                    <a:lnTo>
                      <a:pt x="148967" y="11330"/>
                    </a:lnTo>
                    <a:lnTo>
                      <a:pt x="135554" y="13388"/>
                    </a:lnTo>
                    <a:lnTo>
                      <a:pt x="121943" y="15316"/>
                    </a:lnTo>
                    <a:lnTo>
                      <a:pt x="108200" y="16915"/>
                    </a:lnTo>
                    <a:lnTo>
                      <a:pt x="94532" y="18310"/>
                    </a:lnTo>
                    <a:lnTo>
                      <a:pt x="81275" y="19854"/>
                    </a:lnTo>
                    <a:lnTo>
                      <a:pt x="68583" y="21740"/>
                    </a:lnTo>
                    <a:lnTo>
                      <a:pt x="56505" y="23847"/>
                    </a:lnTo>
                    <a:lnTo>
                      <a:pt x="43676" y="26029"/>
                    </a:lnTo>
                    <a:lnTo>
                      <a:pt x="26734" y="28480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8344420" y="3188089"/>
                <a:ext cx="357970" cy="351612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351612">
                    <a:moveTo>
                      <a:pt x="0" y="0"/>
                    </a:moveTo>
                    <a:lnTo>
                      <a:pt x="67" y="14602"/>
                    </a:lnTo>
                    <a:lnTo>
                      <a:pt x="708" y="27873"/>
                    </a:lnTo>
                    <a:lnTo>
                      <a:pt x="2004" y="41079"/>
                    </a:lnTo>
                    <a:lnTo>
                      <a:pt x="3863" y="54593"/>
                    </a:lnTo>
                    <a:lnTo>
                      <a:pt x="6180" y="68750"/>
                    </a:lnTo>
                    <a:lnTo>
                      <a:pt x="8842" y="83657"/>
                    </a:lnTo>
                    <a:lnTo>
                      <a:pt x="11593" y="99249"/>
                    </a:lnTo>
                    <a:lnTo>
                      <a:pt x="14051" y="115395"/>
                    </a:lnTo>
                    <a:lnTo>
                      <a:pt x="16039" y="131959"/>
                    </a:lnTo>
                    <a:lnTo>
                      <a:pt x="17710" y="148828"/>
                    </a:lnTo>
                    <a:lnTo>
                      <a:pt x="19446" y="165910"/>
                    </a:lnTo>
                    <a:lnTo>
                      <a:pt x="21463" y="183137"/>
                    </a:lnTo>
                    <a:lnTo>
                      <a:pt x="23651" y="200299"/>
                    </a:lnTo>
                    <a:lnTo>
                      <a:pt x="25666" y="217055"/>
                    </a:lnTo>
                    <a:lnTo>
                      <a:pt x="27319" y="233252"/>
                    </a:lnTo>
                    <a:lnTo>
                      <a:pt x="28581" y="248910"/>
                    </a:lnTo>
                    <a:lnTo>
                      <a:pt x="29503" y="264117"/>
                    </a:lnTo>
                    <a:lnTo>
                      <a:pt x="30147" y="278950"/>
                    </a:lnTo>
                    <a:lnTo>
                      <a:pt x="30166" y="292383"/>
                    </a:lnTo>
                    <a:lnTo>
                      <a:pt x="29133" y="300935"/>
                    </a:lnTo>
                    <a:lnTo>
                      <a:pt x="27817" y="302470"/>
                    </a:lnTo>
                    <a:lnTo>
                      <a:pt x="27303" y="298779"/>
                    </a:lnTo>
                    <a:lnTo>
                      <a:pt x="27642" y="291618"/>
                    </a:lnTo>
                    <a:lnTo>
                      <a:pt x="28368" y="282156"/>
                    </a:lnTo>
                    <a:lnTo>
                      <a:pt x="29148" y="271174"/>
                    </a:lnTo>
                    <a:lnTo>
                      <a:pt x="30158" y="259512"/>
                    </a:lnTo>
                    <a:lnTo>
                      <a:pt x="31974" y="248123"/>
                    </a:lnTo>
                    <a:lnTo>
                      <a:pt x="34869" y="237498"/>
                    </a:lnTo>
                    <a:lnTo>
                      <a:pt x="38968" y="227884"/>
                    </a:lnTo>
                    <a:lnTo>
                      <a:pt x="44402" y="219488"/>
                    </a:lnTo>
                    <a:lnTo>
                      <a:pt x="51096" y="212295"/>
                    </a:lnTo>
                    <a:lnTo>
                      <a:pt x="58677" y="206616"/>
                    </a:lnTo>
                    <a:lnTo>
                      <a:pt x="66595" y="203147"/>
                    </a:lnTo>
                    <a:lnTo>
                      <a:pt x="74507" y="202072"/>
                    </a:lnTo>
                    <a:lnTo>
                      <a:pt x="82274" y="203128"/>
                    </a:lnTo>
                    <a:lnTo>
                      <a:pt x="89869" y="205887"/>
                    </a:lnTo>
                    <a:lnTo>
                      <a:pt x="97305" y="209930"/>
                    </a:lnTo>
                    <a:lnTo>
                      <a:pt x="104451" y="215065"/>
                    </a:lnTo>
                    <a:lnTo>
                      <a:pt x="111032" y="221326"/>
                    </a:lnTo>
                    <a:lnTo>
                      <a:pt x="116942" y="228645"/>
                    </a:lnTo>
                    <a:lnTo>
                      <a:pt x="122235" y="236844"/>
                    </a:lnTo>
                    <a:lnTo>
                      <a:pt x="127024" y="245726"/>
                    </a:lnTo>
                    <a:lnTo>
                      <a:pt x="131432" y="255110"/>
                    </a:lnTo>
                    <a:lnTo>
                      <a:pt x="135563" y="264852"/>
                    </a:lnTo>
                    <a:lnTo>
                      <a:pt x="139497" y="274845"/>
                    </a:lnTo>
                    <a:lnTo>
                      <a:pt x="143322" y="284978"/>
                    </a:lnTo>
                    <a:lnTo>
                      <a:pt x="147978" y="294041"/>
                    </a:lnTo>
                    <a:lnTo>
                      <a:pt x="154049" y="299694"/>
                    </a:lnTo>
                    <a:lnTo>
                      <a:pt x="160460" y="301204"/>
                    </a:lnTo>
                    <a:lnTo>
                      <a:pt x="166911" y="299573"/>
                    </a:lnTo>
                    <a:lnTo>
                      <a:pt x="173424" y="295915"/>
                    </a:lnTo>
                    <a:lnTo>
                      <a:pt x="180034" y="291004"/>
                    </a:lnTo>
                    <a:lnTo>
                      <a:pt x="186742" y="285320"/>
                    </a:lnTo>
                    <a:lnTo>
                      <a:pt x="193538" y="279160"/>
                    </a:lnTo>
                    <a:lnTo>
                      <a:pt x="200570" y="272866"/>
                    </a:lnTo>
                    <a:lnTo>
                      <a:pt x="208125" y="266855"/>
                    </a:lnTo>
                    <a:lnTo>
                      <a:pt x="216319" y="261324"/>
                    </a:lnTo>
                    <a:lnTo>
                      <a:pt x="225111" y="256285"/>
                    </a:lnTo>
                    <a:lnTo>
                      <a:pt x="234392" y="251665"/>
                    </a:lnTo>
                    <a:lnTo>
                      <a:pt x="244037" y="247365"/>
                    </a:lnTo>
                    <a:lnTo>
                      <a:pt x="253786" y="243136"/>
                    </a:lnTo>
                    <a:lnTo>
                      <a:pt x="263251" y="238603"/>
                    </a:lnTo>
                    <a:lnTo>
                      <a:pt x="272234" y="233575"/>
                    </a:lnTo>
                    <a:lnTo>
                      <a:pt x="280400" y="227722"/>
                    </a:lnTo>
                    <a:lnTo>
                      <a:pt x="287208" y="220502"/>
                    </a:lnTo>
                    <a:lnTo>
                      <a:pt x="292477" y="211761"/>
                    </a:lnTo>
                    <a:lnTo>
                      <a:pt x="296033" y="201975"/>
                    </a:lnTo>
                    <a:lnTo>
                      <a:pt x="297529" y="192030"/>
                    </a:lnTo>
                    <a:lnTo>
                      <a:pt x="296964" y="182466"/>
                    </a:lnTo>
                    <a:lnTo>
                      <a:pt x="294147" y="173777"/>
                    </a:lnTo>
                    <a:lnTo>
                      <a:pt x="288532" y="166555"/>
                    </a:lnTo>
                    <a:lnTo>
                      <a:pt x="280101" y="160972"/>
                    </a:lnTo>
                    <a:lnTo>
                      <a:pt x="269730" y="157192"/>
                    </a:lnTo>
                    <a:lnTo>
                      <a:pt x="258862" y="155538"/>
                    </a:lnTo>
                    <a:lnTo>
                      <a:pt x="248377" y="155978"/>
                    </a:lnTo>
                    <a:lnTo>
                      <a:pt x="238580" y="158203"/>
                    </a:lnTo>
                    <a:lnTo>
                      <a:pt x="229474" y="161821"/>
                    </a:lnTo>
                    <a:lnTo>
                      <a:pt x="220957" y="166480"/>
                    </a:lnTo>
                    <a:lnTo>
                      <a:pt x="213221" y="172215"/>
                    </a:lnTo>
                    <a:lnTo>
                      <a:pt x="206760" y="179420"/>
                    </a:lnTo>
                    <a:lnTo>
                      <a:pt x="201742" y="188193"/>
                    </a:lnTo>
                    <a:lnTo>
                      <a:pt x="198030" y="198355"/>
                    </a:lnTo>
                    <a:lnTo>
                      <a:pt x="195371" y="209626"/>
                    </a:lnTo>
                    <a:lnTo>
                      <a:pt x="193516" y="221723"/>
                    </a:lnTo>
                    <a:lnTo>
                      <a:pt x="192574" y="234252"/>
                    </a:lnTo>
                    <a:lnTo>
                      <a:pt x="192990" y="246730"/>
                    </a:lnTo>
                    <a:lnTo>
                      <a:pt x="194899" y="258895"/>
                    </a:lnTo>
                    <a:lnTo>
                      <a:pt x="198146" y="270689"/>
                    </a:lnTo>
                    <a:lnTo>
                      <a:pt x="202467" y="282149"/>
                    </a:lnTo>
                    <a:lnTo>
                      <a:pt x="207601" y="293338"/>
                    </a:lnTo>
                    <a:lnTo>
                      <a:pt x="213488" y="304158"/>
                    </a:lnTo>
                    <a:lnTo>
                      <a:pt x="220263" y="314358"/>
                    </a:lnTo>
                    <a:lnTo>
                      <a:pt x="227934" y="323843"/>
                    </a:lnTo>
                    <a:lnTo>
                      <a:pt x="236542" y="332348"/>
                    </a:lnTo>
                    <a:lnTo>
                      <a:pt x="246230" y="339384"/>
                    </a:lnTo>
                    <a:lnTo>
                      <a:pt x="256969" y="344813"/>
                    </a:lnTo>
                    <a:lnTo>
                      <a:pt x="268435" y="348644"/>
                    </a:lnTo>
                    <a:lnTo>
                      <a:pt x="280124" y="350857"/>
                    </a:lnTo>
                    <a:lnTo>
                      <a:pt x="291721" y="351611"/>
                    </a:lnTo>
                    <a:lnTo>
                      <a:pt x="303043" y="351334"/>
                    </a:lnTo>
                    <a:lnTo>
                      <a:pt x="315274" y="350605"/>
                    </a:lnTo>
                    <a:lnTo>
                      <a:pt x="331719" y="349361"/>
                    </a:lnTo>
                    <a:lnTo>
                      <a:pt x="357969" y="3474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9" name="Group 178"/>
          <p:cNvGrpSpPr/>
          <p:nvPr/>
        </p:nvGrpSpPr>
        <p:grpSpPr>
          <a:xfrm rot="186286">
            <a:off x="1297703" y="4100715"/>
            <a:ext cx="4466252" cy="789639"/>
            <a:chOff x="1297703" y="4100715"/>
            <a:chExt cx="4466252" cy="789639"/>
          </a:xfrm>
        </p:grpSpPr>
        <p:sp>
          <p:nvSpPr>
            <p:cNvPr id="151" name="Freeform 150"/>
            <p:cNvSpPr/>
            <p:nvPr/>
          </p:nvSpPr>
          <p:spPr>
            <a:xfrm>
              <a:off x="1350345" y="4574497"/>
              <a:ext cx="189514" cy="315857"/>
            </a:xfrm>
            <a:custGeom>
              <a:avLst/>
              <a:gdLst/>
              <a:ahLst/>
              <a:cxnLst/>
              <a:rect l="0" t="0" r="0" b="0"/>
              <a:pathLst>
                <a:path w="189514" h="315857">
                  <a:moveTo>
                    <a:pt x="189513" y="0"/>
                  </a:moveTo>
                  <a:lnTo>
                    <a:pt x="183646" y="8801"/>
                  </a:lnTo>
                  <a:lnTo>
                    <a:pt x="178081" y="17148"/>
                  </a:lnTo>
                  <a:lnTo>
                    <a:pt x="172278" y="25856"/>
                  </a:lnTo>
                  <a:lnTo>
                    <a:pt x="166024" y="35323"/>
                  </a:lnTo>
                  <a:lnTo>
                    <a:pt x="159046" y="46114"/>
                  </a:lnTo>
                  <a:lnTo>
                    <a:pt x="151269" y="58413"/>
                  </a:lnTo>
                  <a:lnTo>
                    <a:pt x="142940" y="72078"/>
                  </a:lnTo>
                  <a:lnTo>
                    <a:pt x="134510" y="86845"/>
                  </a:lnTo>
                  <a:lnTo>
                    <a:pt x="126249" y="102429"/>
                  </a:lnTo>
                  <a:lnTo>
                    <a:pt x="118247" y="118112"/>
                  </a:lnTo>
                  <a:lnTo>
                    <a:pt x="110494" y="132793"/>
                  </a:lnTo>
                  <a:lnTo>
                    <a:pt x="102947" y="145961"/>
                  </a:lnTo>
                  <a:lnTo>
                    <a:pt x="95556" y="157782"/>
                  </a:lnTo>
                  <a:lnTo>
                    <a:pt x="88280" y="168803"/>
                  </a:lnTo>
                  <a:lnTo>
                    <a:pt x="81080" y="179450"/>
                  </a:lnTo>
                  <a:lnTo>
                    <a:pt x="73769" y="190113"/>
                  </a:lnTo>
                  <a:lnTo>
                    <a:pt x="66020" y="201206"/>
                  </a:lnTo>
                  <a:lnTo>
                    <a:pt x="57698" y="212903"/>
                  </a:lnTo>
                  <a:lnTo>
                    <a:pt x="48990" y="225186"/>
                  </a:lnTo>
                  <a:lnTo>
                    <a:pt x="40298" y="237957"/>
                  </a:lnTo>
                  <a:lnTo>
                    <a:pt x="31869" y="251089"/>
                  </a:lnTo>
                  <a:lnTo>
                    <a:pt x="24065" y="264065"/>
                  </a:lnTo>
                  <a:lnTo>
                    <a:pt x="16679" y="277373"/>
                  </a:lnTo>
                  <a:lnTo>
                    <a:pt x="9065" y="293298"/>
                  </a:lnTo>
                  <a:lnTo>
                    <a:pt x="0" y="315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297703" y="4616610"/>
              <a:ext cx="252685" cy="273742"/>
            </a:xfrm>
            <a:custGeom>
              <a:avLst/>
              <a:gdLst/>
              <a:ahLst/>
              <a:cxnLst/>
              <a:rect l="0" t="0" r="0" b="0"/>
              <a:pathLst>
                <a:path w="252685" h="273742">
                  <a:moveTo>
                    <a:pt x="0" y="0"/>
                  </a:moveTo>
                  <a:lnTo>
                    <a:pt x="5934" y="5935"/>
                  </a:lnTo>
                  <a:lnTo>
                    <a:pt x="12139" y="12139"/>
                  </a:lnTo>
                  <a:lnTo>
                    <a:pt x="19230" y="19231"/>
                  </a:lnTo>
                  <a:lnTo>
                    <a:pt x="26998" y="26998"/>
                  </a:lnTo>
                  <a:lnTo>
                    <a:pt x="34996" y="34996"/>
                  </a:lnTo>
                  <a:lnTo>
                    <a:pt x="42937" y="42938"/>
                  </a:lnTo>
                  <a:lnTo>
                    <a:pt x="50711" y="50712"/>
                  </a:lnTo>
                  <a:lnTo>
                    <a:pt x="58305" y="58305"/>
                  </a:lnTo>
                  <a:lnTo>
                    <a:pt x="65742" y="65742"/>
                  </a:lnTo>
                  <a:lnTo>
                    <a:pt x="73057" y="73057"/>
                  </a:lnTo>
                  <a:lnTo>
                    <a:pt x="80282" y="80281"/>
                  </a:lnTo>
                  <a:lnTo>
                    <a:pt x="87442" y="87447"/>
                  </a:lnTo>
                  <a:lnTo>
                    <a:pt x="94557" y="94735"/>
                  </a:lnTo>
                  <a:lnTo>
                    <a:pt x="101642" y="102468"/>
                  </a:lnTo>
                  <a:lnTo>
                    <a:pt x="108709" y="110779"/>
                  </a:lnTo>
                  <a:lnTo>
                    <a:pt x="115931" y="119481"/>
                  </a:lnTo>
                  <a:lnTo>
                    <a:pt x="123618" y="128168"/>
                  </a:lnTo>
                  <a:lnTo>
                    <a:pt x="131899" y="136608"/>
                  </a:lnTo>
                  <a:lnTo>
                    <a:pt x="140580" y="144901"/>
                  </a:lnTo>
                  <a:lnTo>
                    <a:pt x="149253" y="153382"/>
                  </a:lnTo>
                  <a:lnTo>
                    <a:pt x="157678" y="162232"/>
                  </a:lnTo>
                  <a:lnTo>
                    <a:pt x="165793" y="171312"/>
                  </a:lnTo>
                  <a:lnTo>
                    <a:pt x="173622" y="180260"/>
                  </a:lnTo>
                  <a:lnTo>
                    <a:pt x="181220" y="188874"/>
                  </a:lnTo>
                  <a:lnTo>
                    <a:pt x="188645" y="197116"/>
                  </a:lnTo>
                  <a:lnTo>
                    <a:pt x="195944" y="205031"/>
                  </a:lnTo>
                  <a:lnTo>
                    <a:pt x="203154" y="212692"/>
                  </a:lnTo>
                  <a:lnTo>
                    <a:pt x="210303" y="220329"/>
                  </a:lnTo>
                  <a:lnTo>
                    <a:pt x="217410" y="228303"/>
                  </a:lnTo>
                  <a:lnTo>
                    <a:pt x="224479" y="236770"/>
                  </a:lnTo>
                  <a:lnTo>
                    <a:pt x="231216" y="245271"/>
                  </a:lnTo>
                  <a:lnTo>
                    <a:pt x="237697" y="253659"/>
                  </a:lnTo>
                  <a:lnTo>
                    <a:pt x="244491" y="262673"/>
                  </a:lnTo>
                  <a:lnTo>
                    <a:pt x="25268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697785" y="466925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878" y="2934"/>
                  </a:lnTo>
                  <a:lnTo>
                    <a:pt x="97251" y="5716"/>
                  </a:lnTo>
                  <a:lnTo>
                    <a:pt x="85968" y="8611"/>
                  </a:lnTo>
                  <a:lnTo>
                    <a:pt x="73336" y="11489"/>
                  </a:lnTo>
                  <a:lnTo>
                    <a:pt x="58444" y="14319"/>
                  </a:lnTo>
                  <a:lnTo>
                    <a:pt x="36628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941758" y="4528683"/>
              <a:ext cx="250867" cy="257065"/>
            </a:xfrm>
            <a:custGeom>
              <a:avLst/>
              <a:gdLst/>
              <a:ahLst/>
              <a:cxnLst/>
              <a:rect l="0" t="0" r="0" b="0"/>
              <a:pathLst>
                <a:path w="250867" h="257065">
                  <a:moveTo>
                    <a:pt x="135053" y="151098"/>
                  </a:moveTo>
                  <a:lnTo>
                    <a:pt x="132186" y="142230"/>
                  </a:lnTo>
                  <a:lnTo>
                    <a:pt x="130044" y="133243"/>
                  </a:lnTo>
                  <a:lnTo>
                    <a:pt x="128432" y="123248"/>
                  </a:lnTo>
                  <a:lnTo>
                    <a:pt x="126906" y="112267"/>
                  </a:lnTo>
                  <a:lnTo>
                    <a:pt x="124760" y="100455"/>
                  </a:lnTo>
                  <a:lnTo>
                    <a:pt x="121656" y="88002"/>
                  </a:lnTo>
                  <a:lnTo>
                    <a:pt x="117591" y="75237"/>
                  </a:lnTo>
                  <a:lnTo>
                    <a:pt x="112714" y="62604"/>
                  </a:lnTo>
                  <a:lnTo>
                    <a:pt x="107204" y="50340"/>
                  </a:lnTo>
                  <a:lnTo>
                    <a:pt x="101064" y="38650"/>
                  </a:lnTo>
                  <a:lnTo>
                    <a:pt x="94118" y="27793"/>
                  </a:lnTo>
                  <a:lnTo>
                    <a:pt x="86337" y="17841"/>
                  </a:lnTo>
                  <a:lnTo>
                    <a:pt x="77826" y="9345"/>
                  </a:lnTo>
                  <a:lnTo>
                    <a:pt x="68734" y="3372"/>
                  </a:lnTo>
                  <a:lnTo>
                    <a:pt x="59219" y="290"/>
                  </a:lnTo>
                  <a:lnTo>
                    <a:pt x="49729" y="0"/>
                  </a:lnTo>
                  <a:lnTo>
                    <a:pt x="40970" y="2307"/>
                  </a:lnTo>
                  <a:lnTo>
                    <a:pt x="33268" y="6824"/>
                  </a:lnTo>
                  <a:lnTo>
                    <a:pt x="26607" y="13244"/>
                  </a:lnTo>
                  <a:lnTo>
                    <a:pt x="20817" y="21430"/>
                  </a:lnTo>
                  <a:lnTo>
                    <a:pt x="15703" y="31152"/>
                  </a:lnTo>
                  <a:lnTo>
                    <a:pt x="11250" y="42099"/>
                  </a:lnTo>
                  <a:lnTo>
                    <a:pt x="7622" y="53969"/>
                  </a:lnTo>
                  <a:lnTo>
                    <a:pt x="4845" y="66515"/>
                  </a:lnTo>
                  <a:lnTo>
                    <a:pt x="2808" y="79701"/>
                  </a:lnTo>
                  <a:lnTo>
                    <a:pt x="1357" y="93691"/>
                  </a:lnTo>
                  <a:lnTo>
                    <a:pt x="353" y="108503"/>
                  </a:lnTo>
                  <a:lnTo>
                    <a:pt x="0" y="123704"/>
                  </a:lnTo>
                  <a:lnTo>
                    <a:pt x="820" y="138530"/>
                  </a:lnTo>
                  <a:lnTo>
                    <a:pt x="2998" y="152575"/>
                  </a:lnTo>
                  <a:lnTo>
                    <a:pt x="6258" y="165785"/>
                  </a:lnTo>
                  <a:lnTo>
                    <a:pt x="10056" y="178270"/>
                  </a:lnTo>
                  <a:lnTo>
                    <a:pt x="14021" y="190183"/>
                  </a:lnTo>
                  <a:lnTo>
                    <a:pt x="18139" y="201506"/>
                  </a:lnTo>
                  <a:lnTo>
                    <a:pt x="22655" y="212052"/>
                  </a:lnTo>
                  <a:lnTo>
                    <a:pt x="27696" y="221777"/>
                  </a:lnTo>
                  <a:lnTo>
                    <a:pt x="33403" y="230614"/>
                  </a:lnTo>
                  <a:lnTo>
                    <a:pt x="39998" y="238405"/>
                  </a:lnTo>
                  <a:lnTo>
                    <a:pt x="47514" y="245155"/>
                  </a:lnTo>
                  <a:lnTo>
                    <a:pt x="55835" y="250688"/>
                  </a:lnTo>
                  <a:lnTo>
                    <a:pt x="64792" y="254582"/>
                  </a:lnTo>
                  <a:lnTo>
                    <a:pt x="74213" y="256746"/>
                  </a:lnTo>
                  <a:lnTo>
                    <a:pt x="83640" y="257064"/>
                  </a:lnTo>
                  <a:lnTo>
                    <a:pt x="92355" y="255233"/>
                  </a:lnTo>
                  <a:lnTo>
                    <a:pt x="100027" y="251297"/>
                  </a:lnTo>
                  <a:lnTo>
                    <a:pt x="106668" y="245570"/>
                  </a:lnTo>
                  <a:lnTo>
                    <a:pt x="112444" y="238446"/>
                  </a:lnTo>
                  <a:lnTo>
                    <a:pt x="117550" y="230279"/>
                  </a:lnTo>
                  <a:lnTo>
                    <a:pt x="121997" y="221035"/>
                  </a:lnTo>
                  <a:lnTo>
                    <a:pt x="125621" y="210322"/>
                  </a:lnTo>
                  <a:lnTo>
                    <a:pt x="128396" y="198041"/>
                  </a:lnTo>
                  <a:lnTo>
                    <a:pt x="130431" y="184369"/>
                  </a:lnTo>
                  <a:lnTo>
                    <a:pt x="131880" y="169589"/>
                  </a:lnTo>
                  <a:lnTo>
                    <a:pt x="132888" y="153983"/>
                  </a:lnTo>
                  <a:lnTo>
                    <a:pt x="133413" y="137944"/>
                  </a:lnTo>
                  <a:lnTo>
                    <a:pt x="133242" y="121957"/>
                  </a:lnTo>
                  <a:lnTo>
                    <a:pt x="132312" y="106377"/>
                  </a:lnTo>
                  <a:lnTo>
                    <a:pt x="130740" y="94608"/>
                  </a:lnTo>
                  <a:lnTo>
                    <a:pt x="129304" y="90781"/>
                  </a:lnTo>
                  <a:lnTo>
                    <a:pt x="129013" y="93464"/>
                  </a:lnTo>
                  <a:lnTo>
                    <a:pt x="130046" y="100233"/>
                  </a:lnTo>
                  <a:lnTo>
                    <a:pt x="132419" y="109169"/>
                  </a:lnTo>
                  <a:lnTo>
                    <a:pt x="135991" y="119126"/>
                  </a:lnTo>
                  <a:lnTo>
                    <a:pt x="140534" y="129357"/>
                  </a:lnTo>
                  <a:lnTo>
                    <a:pt x="145813" y="139282"/>
                  </a:lnTo>
                  <a:lnTo>
                    <a:pt x="151633" y="148645"/>
                  </a:lnTo>
                  <a:lnTo>
                    <a:pt x="158000" y="157268"/>
                  </a:lnTo>
                  <a:lnTo>
                    <a:pt x="165107" y="164929"/>
                  </a:lnTo>
                  <a:lnTo>
                    <a:pt x="173000" y="171599"/>
                  </a:lnTo>
                  <a:lnTo>
                    <a:pt x="181589" y="177081"/>
                  </a:lnTo>
                  <a:lnTo>
                    <a:pt x="190733" y="180941"/>
                  </a:lnTo>
                  <a:lnTo>
                    <a:pt x="200284" y="183095"/>
                  </a:lnTo>
                  <a:lnTo>
                    <a:pt x="209863" y="183713"/>
                  </a:lnTo>
                  <a:lnTo>
                    <a:pt x="219910" y="183011"/>
                  </a:lnTo>
                  <a:lnTo>
                    <a:pt x="232421" y="179809"/>
                  </a:lnTo>
                  <a:lnTo>
                    <a:pt x="250866" y="17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203152" y="4479741"/>
              <a:ext cx="105286" cy="242157"/>
            </a:xfrm>
            <a:custGeom>
              <a:avLst/>
              <a:gdLst/>
              <a:ahLst/>
              <a:cxnLst/>
              <a:rect l="0" t="0" r="0" b="0"/>
              <a:pathLst>
                <a:path w="105286" h="242157">
                  <a:moveTo>
                    <a:pt x="105285" y="0"/>
                  </a:moveTo>
                  <a:lnTo>
                    <a:pt x="99485" y="8868"/>
                  </a:lnTo>
                  <a:lnTo>
                    <a:pt x="94561" y="17855"/>
                  </a:lnTo>
                  <a:lnTo>
                    <a:pt x="90053" y="27846"/>
                  </a:lnTo>
                  <a:lnTo>
                    <a:pt x="85659" y="38654"/>
                  </a:lnTo>
                  <a:lnTo>
                    <a:pt x="80997" y="49817"/>
                  </a:lnTo>
                  <a:lnTo>
                    <a:pt x="75887" y="61022"/>
                  </a:lnTo>
                  <a:lnTo>
                    <a:pt x="70483" y="72135"/>
                  </a:lnTo>
                  <a:lnTo>
                    <a:pt x="65159" y="83119"/>
                  </a:lnTo>
                  <a:lnTo>
                    <a:pt x="60129" y="93989"/>
                  </a:lnTo>
                  <a:lnTo>
                    <a:pt x="55278" y="104931"/>
                  </a:lnTo>
                  <a:lnTo>
                    <a:pt x="50261" y="116278"/>
                  </a:lnTo>
                  <a:lnTo>
                    <a:pt x="44891" y="128171"/>
                  </a:lnTo>
                  <a:lnTo>
                    <a:pt x="39301" y="140432"/>
                  </a:lnTo>
                  <a:lnTo>
                    <a:pt x="33848" y="152663"/>
                  </a:lnTo>
                  <a:lnTo>
                    <a:pt x="28734" y="164631"/>
                  </a:lnTo>
                  <a:lnTo>
                    <a:pt x="23995" y="176277"/>
                  </a:lnTo>
                  <a:lnTo>
                    <a:pt x="19585" y="187630"/>
                  </a:lnTo>
                  <a:lnTo>
                    <a:pt x="15440" y="198734"/>
                  </a:lnTo>
                  <a:lnTo>
                    <a:pt x="11644" y="209194"/>
                  </a:lnTo>
                  <a:lnTo>
                    <a:pt x="8062" y="219198"/>
                  </a:lnTo>
                  <a:lnTo>
                    <a:pt x="4379" y="22962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171567" y="4469212"/>
              <a:ext cx="136872" cy="242157"/>
            </a:xfrm>
            <a:custGeom>
              <a:avLst/>
              <a:gdLst/>
              <a:ahLst/>
              <a:cxnLst/>
              <a:rect l="0" t="0" r="0" b="0"/>
              <a:pathLst>
                <a:path w="136872" h="242157">
                  <a:moveTo>
                    <a:pt x="0" y="0"/>
                  </a:moveTo>
                  <a:lnTo>
                    <a:pt x="3001" y="8802"/>
                  </a:lnTo>
                  <a:lnTo>
                    <a:pt x="6423" y="17149"/>
                  </a:lnTo>
                  <a:lnTo>
                    <a:pt x="10615" y="25847"/>
                  </a:lnTo>
                  <a:lnTo>
                    <a:pt x="15342" y="34968"/>
                  </a:lnTo>
                  <a:lnTo>
                    <a:pt x="20175" y="44463"/>
                  </a:lnTo>
                  <a:lnTo>
                    <a:pt x="24862" y="54259"/>
                  </a:lnTo>
                  <a:lnTo>
                    <a:pt x="29644" y="64446"/>
                  </a:lnTo>
                  <a:lnTo>
                    <a:pt x="35142" y="75269"/>
                  </a:lnTo>
                  <a:lnTo>
                    <a:pt x="41652" y="86808"/>
                  </a:lnTo>
                  <a:lnTo>
                    <a:pt x="48991" y="98998"/>
                  </a:lnTo>
                  <a:lnTo>
                    <a:pt x="56688" y="111713"/>
                  </a:lnTo>
                  <a:lnTo>
                    <a:pt x="64418" y="124818"/>
                  </a:lnTo>
                  <a:lnTo>
                    <a:pt x="71879" y="138042"/>
                  </a:lnTo>
                  <a:lnTo>
                    <a:pt x="78729" y="150992"/>
                  </a:lnTo>
                  <a:lnTo>
                    <a:pt x="84854" y="163475"/>
                  </a:lnTo>
                  <a:lnTo>
                    <a:pt x="90473" y="175313"/>
                  </a:lnTo>
                  <a:lnTo>
                    <a:pt x="96021" y="186271"/>
                  </a:lnTo>
                  <a:lnTo>
                    <a:pt x="101756" y="196304"/>
                  </a:lnTo>
                  <a:lnTo>
                    <a:pt x="107644" y="205423"/>
                  </a:lnTo>
                  <a:lnTo>
                    <a:pt x="114133" y="214594"/>
                  </a:lnTo>
                  <a:lnTo>
                    <a:pt x="122916" y="225745"/>
                  </a:lnTo>
                  <a:lnTo>
                    <a:pt x="13687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413723" y="4542912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2003" y="34467"/>
                  </a:lnTo>
                  <a:lnTo>
                    <a:pt x="3863" y="46801"/>
                  </a:lnTo>
                  <a:lnTo>
                    <a:pt x="6179" y="60109"/>
                  </a:lnTo>
                  <a:lnTo>
                    <a:pt x="8841" y="74409"/>
                  </a:lnTo>
                  <a:lnTo>
                    <a:pt x="11603" y="89384"/>
                  </a:lnTo>
                  <a:lnTo>
                    <a:pt x="14361" y="106267"/>
                  </a:lnTo>
                  <a:lnTo>
                    <a:pt x="17355" y="129894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403194" y="43849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519222" y="4481462"/>
              <a:ext cx="160153" cy="199166"/>
            </a:xfrm>
            <a:custGeom>
              <a:avLst/>
              <a:gdLst/>
              <a:ahLst/>
              <a:cxnLst/>
              <a:rect l="0" t="0" r="0" b="0"/>
              <a:pathLst>
                <a:path w="160153" h="199166">
                  <a:moveTo>
                    <a:pt x="94542" y="19336"/>
                  </a:moveTo>
                  <a:lnTo>
                    <a:pt x="88540" y="10803"/>
                  </a:lnTo>
                  <a:lnTo>
                    <a:pt x="81695" y="5017"/>
                  </a:lnTo>
                  <a:lnTo>
                    <a:pt x="73308" y="1509"/>
                  </a:lnTo>
                  <a:lnTo>
                    <a:pt x="63681" y="0"/>
                  </a:lnTo>
                  <a:lnTo>
                    <a:pt x="53366" y="419"/>
                  </a:lnTo>
                  <a:lnTo>
                    <a:pt x="42767" y="2550"/>
                  </a:lnTo>
                  <a:lnTo>
                    <a:pt x="32415" y="6229"/>
                  </a:lnTo>
                  <a:lnTo>
                    <a:pt x="23011" y="11429"/>
                  </a:lnTo>
                  <a:lnTo>
                    <a:pt x="14855" y="17994"/>
                  </a:lnTo>
                  <a:lnTo>
                    <a:pt x="8213" y="25669"/>
                  </a:lnTo>
                  <a:lnTo>
                    <a:pt x="3493" y="34190"/>
                  </a:lnTo>
                  <a:lnTo>
                    <a:pt x="735" y="43318"/>
                  </a:lnTo>
                  <a:lnTo>
                    <a:pt x="0" y="52548"/>
                  </a:lnTo>
                  <a:lnTo>
                    <a:pt x="1542" y="61132"/>
                  </a:lnTo>
                  <a:lnTo>
                    <a:pt x="5286" y="68711"/>
                  </a:lnTo>
                  <a:lnTo>
                    <a:pt x="11052" y="75120"/>
                  </a:lnTo>
                  <a:lnTo>
                    <a:pt x="18733" y="80209"/>
                  </a:lnTo>
                  <a:lnTo>
                    <a:pt x="28083" y="84039"/>
                  </a:lnTo>
                  <a:lnTo>
                    <a:pt x="38765" y="86816"/>
                  </a:lnTo>
                  <a:lnTo>
                    <a:pt x="50451" y="88780"/>
                  </a:lnTo>
                  <a:lnTo>
                    <a:pt x="62859" y="90149"/>
                  </a:lnTo>
                  <a:lnTo>
                    <a:pt x="75613" y="91259"/>
                  </a:lnTo>
                  <a:lnTo>
                    <a:pt x="88248" y="92546"/>
                  </a:lnTo>
                  <a:lnTo>
                    <a:pt x="100518" y="94235"/>
                  </a:lnTo>
                  <a:lnTo>
                    <a:pt x="112214" y="96525"/>
                  </a:lnTo>
                  <a:lnTo>
                    <a:pt x="123076" y="99666"/>
                  </a:lnTo>
                  <a:lnTo>
                    <a:pt x="133041" y="103716"/>
                  </a:lnTo>
                  <a:lnTo>
                    <a:pt x="141886" y="108893"/>
                  </a:lnTo>
                  <a:lnTo>
                    <a:pt x="149158" y="115650"/>
                  </a:lnTo>
                  <a:lnTo>
                    <a:pt x="154744" y="124081"/>
                  </a:lnTo>
                  <a:lnTo>
                    <a:pt x="158513" y="133827"/>
                  </a:lnTo>
                  <a:lnTo>
                    <a:pt x="160152" y="144278"/>
                  </a:lnTo>
                  <a:lnTo>
                    <a:pt x="159693" y="154998"/>
                  </a:lnTo>
                  <a:lnTo>
                    <a:pt x="157286" y="165448"/>
                  </a:lnTo>
                  <a:lnTo>
                    <a:pt x="153011" y="174925"/>
                  </a:lnTo>
                  <a:lnTo>
                    <a:pt x="147098" y="183134"/>
                  </a:lnTo>
                  <a:lnTo>
                    <a:pt x="139706" y="189813"/>
                  </a:lnTo>
                  <a:lnTo>
                    <a:pt x="130851" y="194559"/>
                  </a:lnTo>
                  <a:lnTo>
                    <a:pt x="120682" y="197348"/>
                  </a:lnTo>
                  <a:lnTo>
                    <a:pt x="109671" y="198612"/>
                  </a:lnTo>
                  <a:lnTo>
                    <a:pt x="97233" y="199165"/>
                  </a:lnTo>
                  <a:lnTo>
                    <a:pt x="80044" y="199058"/>
                  </a:lnTo>
                  <a:lnTo>
                    <a:pt x="52428" y="198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003885" y="4121772"/>
              <a:ext cx="167889" cy="558011"/>
            </a:xfrm>
            <a:custGeom>
              <a:avLst/>
              <a:gdLst/>
              <a:ahLst/>
              <a:cxnLst/>
              <a:rect l="0" t="0" r="0" b="0"/>
              <a:pathLst>
                <a:path w="167889" h="558011">
                  <a:moveTo>
                    <a:pt x="94189" y="0"/>
                  </a:moveTo>
                  <a:lnTo>
                    <a:pt x="88321" y="8868"/>
                  </a:lnTo>
                  <a:lnTo>
                    <a:pt x="82757" y="17855"/>
                  </a:lnTo>
                  <a:lnTo>
                    <a:pt x="76958" y="27846"/>
                  </a:lnTo>
                  <a:lnTo>
                    <a:pt x="70878" y="38654"/>
                  </a:lnTo>
                  <a:lnTo>
                    <a:pt x="64547" y="49817"/>
                  </a:lnTo>
                  <a:lnTo>
                    <a:pt x="58024" y="61027"/>
                  </a:lnTo>
                  <a:lnTo>
                    <a:pt x="51521" y="72312"/>
                  </a:lnTo>
                  <a:lnTo>
                    <a:pt x="45387" y="83944"/>
                  </a:lnTo>
                  <a:lnTo>
                    <a:pt x="39782" y="96059"/>
                  </a:lnTo>
                  <a:lnTo>
                    <a:pt x="34698" y="108482"/>
                  </a:lnTo>
                  <a:lnTo>
                    <a:pt x="30049" y="120827"/>
                  </a:lnTo>
                  <a:lnTo>
                    <a:pt x="25736" y="132880"/>
                  </a:lnTo>
                  <a:lnTo>
                    <a:pt x="21668" y="144754"/>
                  </a:lnTo>
                  <a:lnTo>
                    <a:pt x="17776" y="156792"/>
                  </a:lnTo>
                  <a:lnTo>
                    <a:pt x="14011" y="169193"/>
                  </a:lnTo>
                  <a:lnTo>
                    <a:pt x="10498" y="182150"/>
                  </a:lnTo>
                  <a:lnTo>
                    <a:pt x="7518" y="195919"/>
                  </a:lnTo>
                  <a:lnTo>
                    <a:pt x="5182" y="210559"/>
                  </a:lnTo>
                  <a:lnTo>
                    <a:pt x="3445" y="225969"/>
                  </a:lnTo>
                  <a:lnTo>
                    <a:pt x="2196" y="241991"/>
                  </a:lnTo>
                  <a:lnTo>
                    <a:pt x="1318" y="258467"/>
                  </a:lnTo>
                  <a:lnTo>
                    <a:pt x="712" y="275106"/>
                  </a:lnTo>
                  <a:lnTo>
                    <a:pt x="296" y="291503"/>
                  </a:lnTo>
                  <a:lnTo>
                    <a:pt x="18" y="307456"/>
                  </a:lnTo>
                  <a:lnTo>
                    <a:pt x="0" y="322948"/>
                  </a:lnTo>
                  <a:lnTo>
                    <a:pt x="519" y="338044"/>
                  </a:lnTo>
                  <a:lnTo>
                    <a:pt x="1691" y="352832"/>
                  </a:lnTo>
                  <a:lnTo>
                    <a:pt x="3631" y="367391"/>
                  </a:lnTo>
                  <a:lnTo>
                    <a:pt x="6537" y="381787"/>
                  </a:lnTo>
                  <a:lnTo>
                    <a:pt x="10421" y="396070"/>
                  </a:lnTo>
                  <a:lnTo>
                    <a:pt x="15147" y="410273"/>
                  </a:lnTo>
                  <a:lnTo>
                    <a:pt x="20536" y="424422"/>
                  </a:lnTo>
                  <a:lnTo>
                    <a:pt x="26424" y="438526"/>
                  </a:lnTo>
                  <a:lnTo>
                    <a:pt x="32833" y="452269"/>
                  </a:lnTo>
                  <a:lnTo>
                    <a:pt x="39967" y="465044"/>
                  </a:lnTo>
                  <a:lnTo>
                    <a:pt x="47877" y="476598"/>
                  </a:lnTo>
                  <a:lnTo>
                    <a:pt x="56477" y="487000"/>
                  </a:lnTo>
                  <a:lnTo>
                    <a:pt x="65628" y="496455"/>
                  </a:lnTo>
                  <a:lnTo>
                    <a:pt x="75193" y="505183"/>
                  </a:lnTo>
                  <a:lnTo>
                    <a:pt x="85056" y="513216"/>
                  </a:lnTo>
                  <a:lnTo>
                    <a:pt x="95130" y="520400"/>
                  </a:lnTo>
                  <a:lnTo>
                    <a:pt x="105346" y="526719"/>
                  </a:lnTo>
                  <a:lnTo>
                    <a:pt x="115587" y="532331"/>
                  </a:lnTo>
                  <a:lnTo>
                    <a:pt x="126902" y="538149"/>
                  </a:lnTo>
                  <a:lnTo>
                    <a:pt x="142518" y="545801"/>
                  </a:lnTo>
                  <a:lnTo>
                    <a:pt x="167888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171773" y="4227057"/>
              <a:ext cx="178985" cy="362689"/>
            </a:xfrm>
            <a:custGeom>
              <a:avLst/>
              <a:gdLst/>
              <a:ahLst/>
              <a:cxnLst/>
              <a:rect l="0" t="0" r="0" b="0"/>
              <a:pathLst>
                <a:path w="178985" h="362689">
                  <a:moveTo>
                    <a:pt x="0" y="0"/>
                  </a:moveTo>
                  <a:lnTo>
                    <a:pt x="67" y="11802"/>
                  </a:lnTo>
                  <a:lnTo>
                    <a:pt x="706" y="23572"/>
                  </a:lnTo>
                  <a:lnTo>
                    <a:pt x="1999" y="36467"/>
                  </a:lnTo>
                  <a:lnTo>
                    <a:pt x="3685" y="50488"/>
                  </a:lnTo>
                  <a:lnTo>
                    <a:pt x="5354" y="65464"/>
                  </a:lnTo>
                  <a:lnTo>
                    <a:pt x="6772" y="81178"/>
                  </a:lnTo>
                  <a:lnTo>
                    <a:pt x="8043" y="97107"/>
                  </a:lnTo>
                  <a:lnTo>
                    <a:pt x="9502" y="112483"/>
                  </a:lnTo>
                  <a:lnTo>
                    <a:pt x="11330" y="126932"/>
                  </a:lnTo>
                  <a:lnTo>
                    <a:pt x="13388" y="140596"/>
                  </a:lnTo>
                  <a:lnTo>
                    <a:pt x="15316" y="153927"/>
                  </a:lnTo>
                  <a:lnTo>
                    <a:pt x="16914" y="167236"/>
                  </a:lnTo>
                  <a:lnTo>
                    <a:pt x="18310" y="180822"/>
                  </a:lnTo>
                  <a:lnTo>
                    <a:pt x="19854" y="195023"/>
                  </a:lnTo>
                  <a:lnTo>
                    <a:pt x="21744" y="209952"/>
                  </a:lnTo>
                  <a:lnTo>
                    <a:pt x="24014" y="225387"/>
                  </a:lnTo>
                  <a:lnTo>
                    <a:pt x="26617" y="240894"/>
                  </a:lnTo>
                  <a:lnTo>
                    <a:pt x="29482" y="256211"/>
                  </a:lnTo>
                  <a:lnTo>
                    <a:pt x="32542" y="271258"/>
                  </a:lnTo>
                  <a:lnTo>
                    <a:pt x="35742" y="286047"/>
                  </a:lnTo>
                  <a:lnTo>
                    <a:pt x="39040" y="300620"/>
                  </a:lnTo>
                  <a:lnTo>
                    <a:pt x="42407" y="314864"/>
                  </a:lnTo>
                  <a:lnTo>
                    <a:pt x="45819" y="328516"/>
                  </a:lnTo>
                  <a:lnTo>
                    <a:pt x="49241" y="341462"/>
                  </a:lnTo>
                  <a:lnTo>
                    <a:pt x="51836" y="353078"/>
                  </a:lnTo>
                  <a:lnTo>
                    <a:pt x="51890" y="360836"/>
                  </a:lnTo>
                  <a:lnTo>
                    <a:pt x="49423" y="362688"/>
                  </a:lnTo>
                  <a:lnTo>
                    <a:pt x="46058" y="359645"/>
                  </a:lnTo>
                  <a:lnTo>
                    <a:pt x="42655" y="353099"/>
                  </a:lnTo>
                  <a:lnTo>
                    <a:pt x="39701" y="344127"/>
                  </a:lnTo>
                  <a:lnTo>
                    <a:pt x="37366" y="333502"/>
                  </a:lnTo>
                  <a:lnTo>
                    <a:pt x="35623" y="321755"/>
                  </a:lnTo>
                  <a:lnTo>
                    <a:pt x="34368" y="309252"/>
                  </a:lnTo>
                  <a:lnTo>
                    <a:pt x="33490" y="296246"/>
                  </a:lnTo>
                  <a:lnTo>
                    <a:pt x="33051" y="283068"/>
                  </a:lnTo>
                  <a:lnTo>
                    <a:pt x="33281" y="270137"/>
                  </a:lnTo>
                  <a:lnTo>
                    <a:pt x="34254" y="257663"/>
                  </a:lnTo>
                  <a:lnTo>
                    <a:pt x="36060" y="245828"/>
                  </a:lnTo>
                  <a:lnTo>
                    <a:pt x="38875" y="234871"/>
                  </a:lnTo>
                  <a:lnTo>
                    <a:pt x="42702" y="224838"/>
                  </a:lnTo>
                  <a:lnTo>
                    <a:pt x="47561" y="215778"/>
                  </a:lnTo>
                  <a:lnTo>
                    <a:pt x="53570" y="207829"/>
                  </a:lnTo>
                  <a:lnTo>
                    <a:pt x="60687" y="200975"/>
                  </a:lnTo>
                  <a:lnTo>
                    <a:pt x="68737" y="195541"/>
                  </a:lnTo>
                  <a:lnTo>
                    <a:pt x="77510" y="192245"/>
                  </a:lnTo>
                  <a:lnTo>
                    <a:pt x="86818" y="191290"/>
                  </a:lnTo>
                  <a:lnTo>
                    <a:pt x="96508" y="192429"/>
                  </a:lnTo>
                  <a:lnTo>
                    <a:pt x="106464" y="195244"/>
                  </a:lnTo>
                  <a:lnTo>
                    <a:pt x="116596" y="199324"/>
                  </a:lnTo>
                  <a:lnTo>
                    <a:pt x="126518" y="204485"/>
                  </a:lnTo>
                  <a:lnTo>
                    <a:pt x="135574" y="210763"/>
                  </a:lnTo>
                  <a:lnTo>
                    <a:pt x="143479" y="218093"/>
                  </a:lnTo>
                  <a:lnTo>
                    <a:pt x="150277" y="226301"/>
                  </a:lnTo>
                  <a:lnTo>
                    <a:pt x="156159" y="235188"/>
                  </a:lnTo>
                  <a:lnTo>
                    <a:pt x="161336" y="244580"/>
                  </a:lnTo>
                  <a:lnTo>
                    <a:pt x="165831" y="254497"/>
                  </a:lnTo>
                  <a:lnTo>
                    <a:pt x="169487" y="265140"/>
                  </a:lnTo>
                  <a:lnTo>
                    <a:pt x="172283" y="276542"/>
                  </a:lnTo>
                  <a:lnTo>
                    <a:pt x="174337" y="288005"/>
                  </a:lnTo>
                  <a:lnTo>
                    <a:pt x="176022" y="299316"/>
                  </a:lnTo>
                  <a:lnTo>
                    <a:pt x="177486" y="311468"/>
                  </a:lnTo>
                  <a:lnTo>
                    <a:pt x="17898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419707" y="4395513"/>
              <a:ext cx="132410" cy="171080"/>
            </a:xfrm>
            <a:custGeom>
              <a:avLst/>
              <a:gdLst/>
              <a:ahLst/>
              <a:cxnLst/>
              <a:rect l="0" t="0" r="0" b="0"/>
              <a:pathLst>
                <a:path w="132410" h="171080">
                  <a:moveTo>
                    <a:pt x="67920" y="0"/>
                  </a:moveTo>
                  <a:lnTo>
                    <a:pt x="59186" y="3001"/>
                  </a:lnTo>
                  <a:lnTo>
                    <a:pt x="51480" y="6423"/>
                  </a:lnTo>
                  <a:lnTo>
                    <a:pt x="44078" y="10619"/>
                  </a:lnTo>
                  <a:lnTo>
                    <a:pt x="36816" y="15520"/>
                  </a:lnTo>
                  <a:lnTo>
                    <a:pt x="29638" y="21001"/>
                  </a:lnTo>
                  <a:lnTo>
                    <a:pt x="22522" y="26940"/>
                  </a:lnTo>
                  <a:lnTo>
                    <a:pt x="15777" y="33548"/>
                  </a:lnTo>
                  <a:lnTo>
                    <a:pt x="10007" y="41343"/>
                  </a:lnTo>
                  <a:lnTo>
                    <a:pt x="5467" y="50509"/>
                  </a:lnTo>
                  <a:lnTo>
                    <a:pt x="2250" y="60766"/>
                  </a:lnTo>
                  <a:lnTo>
                    <a:pt x="459" y="71568"/>
                  </a:lnTo>
                  <a:lnTo>
                    <a:pt x="0" y="82536"/>
                  </a:lnTo>
                  <a:lnTo>
                    <a:pt x="809" y="93494"/>
                  </a:lnTo>
                  <a:lnTo>
                    <a:pt x="2940" y="104375"/>
                  </a:lnTo>
                  <a:lnTo>
                    <a:pt x="6295" y="115169"/>
                  </a:lnTo>
                  <a:lnTo>
                    <a:pt x="10665" y="125722"/>
                  </a:lnTo>
                  <a:lnTo>
                    <a:pt x="15814" y="135742"/>
                  </a:lnTo>
                  <a:lnTo>
                    <a:pt x="21544" y="145105"/>
                  </a:lnTo>
                  <a:lnTo>
                    <a:pt x="28017" y="153529"/>
                  </a:lnTo>
                  <a:lnTo>
                    <a:pt x="35727" y="160509"/>
                  </a:lnTo>
                  <a:lnTo>
                    <a:pt x="44832" y="165897"/>
                  </a:lnTo>
                  <a:lnTo>
                    <a:pt x="54880" y="169531"/>
                  </a:lnTo>
                  <a:lnTo>
                    <a:pt x="65009" y="171079"/>
                  </a:lnTo>
                  <a:lnTo>
                    <a:pt x="74709" y="170560"/>
                  </a:lnTo>
                  <a:lnTo>
                    <a:pt x="83830" y="168111"/>
                  </a:lnTo>
                  <a:lnTo>
                    <a:pt x="92410" y="163810"/>
                  </a:lnTo>
                  <a:lnTo>
                    <a:pt x="100542" y="157883"/>
                  </a:lnTo>
                  <a:lnTo>
                    <a:pt x="108174" y="150651"/>
                  </a:lnTo>
                  <a:lnTo>
                    <a:pt x="115087" y="142435"/>
                  </a:lnTo>
                  <a:lnTo>
                    <a:pt x="121215" y="133501"/>
                  </a:lnTo>
                  <a:lnTo>
                    <a:pt x="126314" y="123894"/>
                  </a:lnTo>
                  <a:lnTo>
                    <a:pt x="129911" y="113461"/>
                  </a:lnTo>
                  <a:lnTo>
                    <a:pt x="131882" y="102186"/>
                  </a:lnTo>
                  <a:lnTo>
                    <a:pt x="132409" y="90343"/>
                  </a:lnTo>
                  <a:lnTo>
                    <a:pt x="131782" y="78393"/>
                  </a:lnTo>
                  <a:lnTo>
                    <a:pt x="130285" y="66619"/>
                  </a:lnTo>
                  <a:lnTo>
                    <a:pt x="127994" y="55273"/>
                  </a:lnTo>
                  <a:lnTo>
                    <a:pt x="124787" y="44653"/>
                  </a:lnTo>
                  <a:lnTo>
                    <a:pt x="120674" y="34854"/>
                  </a:lnTo>
                  <a:lnTo>
                    <a:pt x="115899" y="26093"/>
                  </a:lnTo>
                  <a:lnTo>
                    <a:pt x="110287" y="17945"/>
                  </a:lnTo>
                  <a:lnTo>
                    <a:pt x="102229" y="9693"/>
                  </a:lnTo>
                  <a:lnTo>
                    <a:pt x="889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582847" y="4353399"/>
              <a:ext cx="73237" cy="158051"/>
            </a:xfrm>
            <a:custGeom>
              <a:avLst/>
              <a:gdLst/>
              <a:ahLst/>
              <a:cxnLst/>
              <a:rect l="0" t="0" r="0" b="0"/>
              <a:pathLst>
                <a:path w="73237" h="158051">
                  <a:moveTo>
                    <a:pt x="10065" y="136871"/>
                  </a:moveTo>
                  <a:lnTo>
                    <a:pt x="15933" y="142738"/>
                  </a:lnTo>
                  <a:lnTo>
                    <a:pt x="21497" y="148303"/>
                  </a:lnTo>
                  <a:lnTo>
                    <a:pt x="27250" y="154046"/>
                  </a:lnTo>
                  <a:lnTo>
                    <a:pt x="31600" y="158050"/>
                  </a:lnTo>
                  <a:lnTo>
                    <a:pt x="32753" y="157907"/>
                  </a:lnTo>
                  <a:lnTo>
                    <a:pt x="31728" y="154379"/>
                  </a:lnTo>
                  <a:lnTo>
                    <a:pt x="29361" y="148534"/>
                  </a:lnTo>
                  <a:lnTo>
                    <a:pt x="25905" y="141133"/>
                  </a:lnTo>
                  <a:lnTo>
                    <a:pt x="21526" y="132691"/>
                  </a:lnTo>
                  <a:lnTo>
                    <a:pt x="16574" y="123555"/>
                  </a:lnTo>
                  <a:lnTo>
                    <a:pt x="11534" y="113955"/>
                  </a:lnTo>
                  <a:lnTo>
                    <a:pt x="6704" y="104051"/>
                  </a:lnTo>
                  <a:lnTo>
                    <a:pt x="2661" y="94108"/>
                  </a:lnTo>
                  <a:lnTo>
                    <a:pt x="313" y="84503"/>
                  </a:lnTo>
                  <a:lnTo>
                    <a:pt x="0" y="75412"/>
                  </a:lnTo>
                  <a:lnTo>
                    <a:pt x="1571" y="66830"/>
                  </a:lnTo>
                  <a:lnTo>
                    <a:pt x="4678" y="58680"/>
                  </a:lnTo>
                  <a:lnTo>
                    <a:pt x="8954" y="50867"/>
                  </a:lnTo>
                  <a:lnTo>
                    <a:pt x="14245" y="43466"/>
                  </a:lnTo>
                  <a:lnTo>
                    <a:pt x="20611" y="36714"/>
                  </a:lnTo>
                  <a:lnTo>
                    <a:pt x="27990" y="30689"/>
                  </a:lnTo>
                  <a:lnTo>
                    <a:pt x="35952" y="25275"/>
                  </a:lnTo>
                  <a:lnTo>
                    <a:pt x="44662" y="19613"/>
                  </a:lnTo>
                  <a:lnTo>
                    <a:pt x="56001" y="12088"/>
                  </a:lnTo>
                  <a:lnTo>
                    <a:pt x="732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782426" y="4437627"/>
              <a:ext cx="21057" cy="94757"/>
            </a:xfrm>
            <a:custGeom>
              <a:avLst/>
              <a:gdLst/>
              <a:ahLst/>
              <a:cxnLst/>
              <a:rect l="0" t="0" r="0" b="0"/>
              <a:pathLst>
                <a:path w="21057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4"/>
                  </a:lnTo>
                  <a:lnTo>
                    <a:pt x="3900" y="42676"/>
                  </a:lnTo>
                  <a:lnTo>
                    <a:pt x="6653" y="53944"/>
                  </a:lnTo>
                  <a:lnTo>
                    <a:pt x="11618" y="69488"/>
                  </a:lnTo>
                  <a:lnTo>
                    <a:pt x="21056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771896" y="4269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866653" y="4362020"/>
              <a:ext cx="178986" cy="201950"/>
            </a:xfrm>
            <a:custGeom>
              <a:avLst/>
              <a:gdLst/>
              <a:ahLst/>
              <a:cxnLst/>
              <a:rect l="0" t="0" r="0" b="0"/>
              <a:pathLst>
                <a:path w="178986" h="201950">
                  <a:moveTo>
                    <a:pt x="0" y="1907"/>
                  </a:moveTo>
                  <a:lnTo>
                    <a:pt x="8801" y="4707"/>
                  </a:lnTo>
                  <a:lnTo>
                    <a:pt x="17148" y="6209"/>
                  </a:lnTo>
                  <a:lnTo>
                    <a:pt x="25852" y="6520"/>
                  </a:lnTo>
                  <a:lnTo>
                    <a:pt x="35146" y="6013"/>
                  </a:lnTo>
                  <a:lnTo>
                    <a:pt x="45289" y="5194"/>
                  </a:lnTo>
                  <a:lnTo>
                    <a:pt x="56330" y="4374"/>
                  </a:lnTo>
                  <a:lnTo>
                    <a:pt x="67996" y="3517"/>
                  </a:lnTo>
                  <a:lnTo>
                    <a:pt x="79818" y="2343"/>
                  </a:lnTo>
                  <a:lnTo>
                    <a:pt x="91489" y="740"/>
                  </a:lnTo>
                  <a:lnTo>
                    <a:pt x="102222" y="0"/>
                  </a:lnTo>
                  <a:lnTo>
                    <a:pt x="110151" y="1836"/>
                  </a:lnTo>
                  <a:lnTo>
                    <a:pt x="114084" y="5832"/>
                  </a:lnTo>
                  <a:lnTo>
                    <a:pt x="114600" y="11161"/>
                  </a:lnTo>
                  <a:lnTo>
                    <a:pt x="112654" y="17244"/>
                  </a:lnTo>
                  <a:lnTo>
                    <a:pt x="109027" y="23907"/>
                  </a:lnTo>
                  <a:lnTo>
                    <a:pt x="104272" y="31271"/>
                  </a:lnTo>
                  <a:lnTo>
                    <a:pt x="98761" y="39365"/>
                  </a:lnTo>
                  <a:lnTo>
                    <a:pt x="92747" y="48103"/>
                  </a:lnTo>
                  <a:lnTo>
                    <a:pt x="86398" y="57354"/>
                  </a:lnTo>
                  <a:lnTo>
                    <a:pt x="79826" y="66984"/>
                  </a:lnTo>
                  <a:lnTo>
                    <a:pt x="73104" y="76723"/>
                  </a:lnTo>
                  <a:lnTo>
                    <a:pt x="66284" y="86182"/>
                  </a:lnTo>
                  <a:lnTo>
                    <a:pt x="59401" y="95176"/>
                  </a:lnTo>
                  <a:lnTo>
                    <a:pt x="52644" y="103859"/>
                  </a:lnTo>
                  <a:lnTo>
                    <a:pt x="46332" y="112609"/>
                  </a:lnTo>
                  <a:lnTo>
                    <a:pt x="40615" y="121648"/>
                  </a:lnTo>
                  <a:lnTo>
                    <a:pt x="35793" y="131025"/>
                  </a:lnTo>
                  <a:lnTo>
                    <a:pt x="32384" y="140706"/>
                  </a:lnTo>
                  <a:lnTo>
                    <a:pt x="30553" y="150617"/>
                  </a:lnTo>
                  <a:lnTo>
                    <a:pt x="30630" y="160205"/>
                  </a:lnTo>
                  <a:lnTo>
                    <a:pt x="33259" y="168497"/>
                  </a:lnTo>
                  <a:lnTo>
                    <a:pt x="38549" y="175067"/>
                  </a:lnTo>
                  <a:lnTo>
                    <a:pt x="46169" y="179984"/>
                  </a:lnTo>
                  <a:lnTo>
                    <a:pt x="55633" y="183532"/>
                  </a:lnTo>
                  <a:lnTo>
                    <a:pt x="66477" y="186031"/>
                  </a:lnTo>
                  <a:lnTo>
                    <a:pt x="78313" y="187763"/>
                  </a:lnTo>
                  <a:lnTo>
                    <a:pt x="90848" y="188951"/>
                  </a:lnTo>
                  <a:lnTo>
                    <a:pt x="103857" y="189763"/>
                  </a:lnTo>
                  <a:lnTo>
                    <a:pt x="116967" y="190512"/>
                  </a:lnTo>
                  <a:lnTo>
                    <a:pt x="131130" y="191842"/>
                  </a:lnTo>
                  <a:lnTo>
                    <a:pt x="149825" y="194990"/>
                  </a:lnTo>
                  <a:lnTo>
                    <a:pt x="178985" y="201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039423" y="4342870"/>
              <a:ext cx="158928" cy="213760"/>
            </a:xfrm>
            <a:custGeom>
              <a:avLst/>
              <a:gdLst/>
              <a:ahLst/>
              <a:cxnLst/>
              <a:rect l="0" t="0" r="0" b="0"/>
              <a:pathLst>
                <a:path w="158928" h="213760">
                  <a:moveTo>
                    <a:pt x="69386" y="0"/>
                  </a:moveTo>
                  <a:lnTo>
                    <a:pt x="63518" y="5868"/>
                  </a:lnTo>
                  <a:lnTo>
                    <a:pt x="57954" y="11433"/>
                  </a:lnTo>
                  <a:lnTo>
                    <a:pt x="52155" y="17236"/>
                  </a:lnTo>
                  <a:lnTo>
                    <a:pt x="46074" y="23490"/>
                  </a:lnTo>
                  <a:lnTo>
                    <a:pt x="39744" y="30468"/>
                  </a:lnTo>
                  <a:lnTo>
                    <a:pt x="33221" y="38249"/>
                  </a:lnTo>
                  <a:lnTo>
                    <a:pt x="26718" y="46751"/>
                  </a:lnTo>
                  <a:lnTo>
                    <a:pt x="20583" y="55830"/>
                  </a:lnTo>
                  <a:lnTo>
                    <a:pt x="14983" y="65348"/>
                  </a:lnTo>
                  <a:lnTo>
                    <a:pt x="10072" y="75349"/>
                  </a:lnTo>
                  <a:lnTo>
                    <a:pt x="6072" y="86046"/>
                  </a:lnTo>
                  <a:lnTo>
                    <a:pt x="3017" y="97498"/>
                  </a:lnTo>
                  <a:lnTo>
                    <a:pt x="947" y="109460"/>
                  </a:lnTo>
                  <a:lnTo>
                    <a:pt x="0" y="121489"/>
                  </a:lnTo>
                  <a:lnTo>
                    <a:pt x="145" y="133317"/>
                  </a:lnTo>
                  <a:lnTo>
                    <a:pt x="1376" y="144699"/>
                  </a:lnTo>
                  <a:lnTo>
                    <a:pt x="3796" y="155342"/>
                  </a:lnTo>
                  <a:lnTo>
                    <a:pt x="7350" y="165166"/>
                  </a:lnTo>
                  <a:lnTo>
                    <a:pt x="11854" y="174254"/>
                  </a:lnTo>
                  <a:lnTo>
                    <a:pt x="17094" y="182752"/>
                  </a:lnTo>
                  <a:lnTo>
                    <a:pt x="22885" y="190798"/>
                  </a:lnTo>
                  <a:lnTo>
                    <a:pt x="29400" y="198186"/>
                  </a:lnTo>
                  <a:lnTo>
                    <a:pt x="37136" y="204397"/>
                  </a:lnTo>
                  <a:lnTo>
                    <a:pt x="46260" y="209233"/>
                  </a:lnTo>
                  <a:lnTo>
                    <a:pt x="56321" y="212479"/>
                  </a:lnTo>
                  <a:lnTo>
                    <a:pt x="66458" y="213759"/>
                  </a:lnTo>
                  <a:lnTo>
                    <a:pt x="76164" y="213060"/>
                  </a:lnTo>
                  <a:lnTo>
                    <a:pt x="85288" y="210659"/>
                  </a:lnTo>
                  <a:lnTo>
                    <a:pt x="93870" y="206922"/>
                  </a:lnTo>
                  <a:lnTo>
                    <a:pt x="102009" y="202187"/>
                  </a:lnTo>
                  <a:lnTo>
                    <a:pt x="109814" y="196570"/>
                  </a:lnTo>
                  <a:lnTo>
                    <a:pt x="117377" y="189977"/>
                  </a:lnTo>
                  <a:lnTo>
                    <a:pt x="124763" y="182434"/>
                  </a:lnTo>
                  <a:lnTo>
                    <a:pt x="131861" y="174081"/>
                  </a:lnTo>
                  <a:lnTo>
                    <a:pt x="138402" y="165096"/>
                  </a:lnTo>
                  <a:lnTo>
                    <a:pt x="144279" y="155637"/>
                  </a:lnTo>
                  <a:lnTo>
                    <a:pt x="149377" y="145676"/>
                  </a:lnTo>
                  <a:lnTo>
                    <a:pt x="153502" y="135003"/>
                  </a:lnTo>
                  <a:lnTo>
                    <a:pt x="156637" y="123573"/>
                  </a:lnTo>
                  <a:lnTo>
                    <a:pt x="158590" y="111795"/>
                  </a:lnTo>
                  <a:lnTo>
                    <a:pt x="158927" y="100422"/>
                  </a:lnTo>
                  <a:lnTo>
                    <a:pt x="157559" y="89847"/>
                  </a:lnTo>
                  <a:lnTo>
                    <a:pt x="154693" y="80121"/>
                  </a:lnTo>
                  <a:lnTo>
                    <a:pt x="150634" y="71128"/>
                  </a:lnTo>
                  <a:lnTo>
                    <a:pt x="145685" y="62713"/>
                  </a:lnTo>
                  <a:lnTo>
                    <a:pt x="140014" y="54837"/>
                  </a:lnTo>
                  <a:lnTo>
                    <a:pt x="132893" y="46707"/>
                  </a:lnTo>
                  <a:lnTo>
                    <a:pt x="121467" y="36490"/>
                  </a:lnTo>
                  <a:lnTo>
                    <a:pt x="10097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245679" y="4358794"/>
              <a:ext cx="136872" cy="184310"/>
            </a:xfrm>
            <a:custGeom>
              <a:avLst/>
              <a:gdLst/>
              <a:ahLst/>
              <a:cxnLst/>
              <a:rect l="0" t="0" r="0" b="0"/>
              <a:pathLst>
                <a:path w="136872" h="184310">
                  <a:moveTo>
                    <a:pt x="0" y="68305"/>
                  </a:moveTo>
                  <a:lnTo>
                    <a:pt x="5801" y="77173"/>
                  </a:lnTo>
                  <a:lnTo>
                    <a:pt x="10725" y="86159"/>
                  </a:lnTo>
                  <a:lnTo>
                    <a:pt x="15227" y="96155"/>
                  </a:lnTo>
                  <a:lnTo>
                    <a:pt x="19449" y="107135"/>
                  </a:lnTo>
                  <a:lnTo>
                    <a:pt x="23462" y="118947"/>
                  </a:lnTo>
                  <a:lnTo>
                    <a:pt x="27314" y="131400"/>
                  </a:lnTo>
                  <a:lnTo>
                    <a:pt x="30721" y="144166"/>
                  </a:lnTo>
                  <a:lnTo>
                    <a:pt x="33100" y="156798"/>
                  </a:lnTo>
                  <a:lnTo>
                    <a:pt x="34195" y="169021"/>
                  </a:lnTo>
                  <a:lnTo>
                    <a:pt x="33361" y="179141"/>
                  </a:lnTo>
                  <a:lnTo>
                    <a:pt x="30734" y="184309"/>
                  </a:lnTo>
                  <a:lnTo>
                    <a:pt x="28060" y="183979"/>
                  </a:lnTo>
                  <a:lnTo>
                    <a:pt x="25952" y="179290"/>
                  </a:lnTo>
                  <a:lnTo>
                    <a:pt x="24420" y="171531"/>
                  </a:lnTo>
                  <a:lnTo>
                    <a:pt x="23346" y="161688"/>
                  </a:lnTo>
                  <a:lnTo>
                    <a:pt x="22606" y="150448"/>
                  </a:lnTo>
                  <a:lnTo>
                    <a:pt x="22101" y="138275"/>
                  </a:lnTo>
                  <a:lnTo>
                    <a:pt x="21759" y="125480"/>
                  </a:lnTo>
                  <a:lnTo>
                    <a:pt x="21527" y="112271"/>
                  </a:lnTo>
                  <a:lnTo>
                    <a:pt x="21372" y="98785"/>
                  </a:lnTo>
                  <a:lnTo>
                    <a:pt x="21267" y="85116"/>
                  </a:lnTo>
                  <a:lnTo>
                    <a:pt x="21207" y="71327"/>
                  </a:lnTo>
                  <a:lnTo>
                    <a:pt x="21506" y="57626"/>
                  </a:lnTo>
                  <a:lnTo>
                    <a:pt x="22771" y="44345"/>
                  </a:lnTo>
                  <a:lnTo>
                    <a:pt x="25266" y="31652"/>
                  </a:lnTo>
                  <a:lnTo>
                    <a:pt x="29249" y="20179"/>
                  </a:lnTo>
                  <a:lnTo>
                    <a:pt x="35129" y="11063"/>
                  </a:lnTo>
                  <a:lnTo>
                    <a:pt x="42932" y="4720"/>
                  </a:lnTo>
                  <a:lnTo>
                    <a:pt x="52070" y="1090"/>
                  </a:lnTo>
                  <a:lnTo>
                    <a:pt x="61573" y="0"/>
                  </a:lnTo>
                  <a:lnTo>
                    <a:pt x="70845" y="1080"/>
                  </a:lnTo>
                  <a:lnTo>
                    <a:pt x="79676" y="3868"/>
                  </a:lnTo>
                  <a:lnTo>
                    <a:pt x="88059" y="7931"/>
                  </a:lnTo>
                  <a:lnTo>
                    <a:pt x="96060" y="12922"/>
                  </a:lnTo>
                  <a:lnTo>
                    <a:pt x="103603" y="18895"/>
                  </a:lnTo>
                  <a:lnTo>
                    <a:pt x="110457" y="26268"/>
                  </a:lnTo>
                  <a:lnTo>
                    <a:pt x="116550" y="35156"/>
                  </a:lnTo>
                  <a:lnTo>
                    <a:pt x="121796" y="45397"/>
                  </a:lnTo>
                  <a:lnTo>
                    <a:pt x="126023" y="56722"/>
                  </a:lnTo>
                  <a:lnTo>
                    <a:pt x="129236" y="68855"/>
                  </a:lnTo>
                  <a:lnTo>
                    <a:pt x="131585" y="81542"/>
                  </a:lnTo>
                  <a:lnTo>
                    <a:pt x="133507" y="96105"/>
                  </a:lnTo>
                  <a:lnTo>
                    <a:pt x="135172" y="117173"/>
                  </a:lnTo>
                  <a:lnTo>
                    <a:pt x="136871" y="152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456248" y="4100715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4" y="8678"/>
                  </a:lnTo>
                  <a:lnTo>
                    <a:pt x="177" y="21199"/>
                  </a:lnTo>
                  <a:lnTo>
                    <a:pt x="826" y="36025"/>
                  </a:lnTo>
                  <a:lnTo>
                    <a:pt x="2079" y="52542"/>
                  </a:lnTo>
                  <a:lnTo>
                    <a:pt x="3904" y="70352"/>
                  </a:lnTo>
                  <a:lnTo>
                    <a:pt x="6200" y="89130"/>
                  </a:lnTo>
                  <a:lnTo>
                    <a:pt x="8852" y="108610"/>
                  </a:lnTo>
                  <a:lnTo>
                    <a:pt x="11598" y="128587"/>
                  </a:lnTo>
                  <a:lnTo>
                    <a:pt x="14054" y="148909"/>
                  </a:lnTo>
                  <a:lnTo>
                    <a:pt x="16035" y="169460"/>
                  </a:lnTo>
                  <a:lnTo>
                    <a:pt x="17533" y="189837"/>
                  </a:lnTo>
                  <a:lnTo>
                    <a:pt x="18620" y="209373"/>
                  </a:lnTo>
                  <a:lnTo>
                    <a:pt x="19394" y="227768"/>
                  </a:lnTo>
                  <a:lnTo>
                    <a:pt x="20102" y="244901"/>
                  </a:lnTo>
                  <a:lnTo>
                    <a:pt x="21117" y="260649"/>
                  </a:lnTo>
                  <a:lnTo>
                    <a:pt x="22615" y="275105"/>
                  </a:lnTo>
                  <a:lnTo>
                    <a:pt x="24437" y="288815"/>
                  </a:lnTo>
                  <a:lnTo>
                    <a:pt x="26200" y="302643"/>
                  </a:lnTo>
                  <a:lnTo>
                    <a:pt x="27680" y="317064"/>
                  </a:lnTo>
                  <a:lnTo>
                    <a:pt x="28824" y="332026"/>
                  </a:lnTo>
                  <a:lnTo>
                    <a:pt x="29666" y="347149"/>
                  </a:lnTo>
                  <a:lnTo>
                    <a:pt x="30268" y="362162"/>
                  </a:lnTo>
                  <a:lnTo>
                    <a:pt x="30688" y="376560"/>
                  </a:lnTo>
                  <a:lnTo>
                    <a:pt x="31025" y="391051"/>
                  </a:lnTo>
                  <a:lnTo>
                    <a:pt x="31307" y="408022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308850" y="4265104"/>
              <a:ext cx="263213" cy="35653"/>
            </a:xfrm>
            <a:custGeom>
              <a:avLst/>
              <a:gdLst/>
              <a:ahLst/>
              <a:cxnLst/>
              <a:rect l="0" t="0" r="0" b="0"/>
              <a:pathLst>
                <a:path w="263213" h="35653">
                  <a:moveTo>
                    <a:pt x="263212" y="35652"/>
                  </a:moveTo>
                  <a:lnTo>
                    <a:pt x="254344" y="29852"/>
                  </a:lnTo>
                  <a:lnTo>
                    <a:pt x="245357" y="24927"/>
                  </a:lnTo>
                  <a:lnTo>
                    <a:pt x="235362" y="20430"/>
                  </a:lnTo>
                  <a:lnTo>
                    <a:pt x="224381" y="16381"/>
                  </a:lnTo>
                  <a:lnTo>
                    <a:pt x="212570" y="13017"/>
                  </a:lnTo>
                  <a:lnTo>
                    <a:pt x="200106" y="10404"/>
                  </a:lnTo>
                  <a:lnTo>
                    <a:pt x="186996" y="8304"/>
                  </a:lnTo>
                  <a:lnTo>
                    <a:pt x="173067" y="6277"/>
                  </a:lnTo>
                  <a:lnTo>
                    <a:pt x="158296" y="4066"/>
                  </a:lnTo>
                  <a:lnTo>
                    <a:pt x="142955" y="1919"/>
                  </a:lnTo>
                  <a:lnTo>
                    <a:pt x="127505" y="463"/>
                  </a:lnTo>
                  <a:lnTo>
                    <a:pt x="112224" y="0"/>
                  </a:lnTo>
                  <a:lnTo>
                    <a:pt x="97199" y="350"/>
                  </a:lnTo>
                  <a:lnTo>
                    <a:pt x="82424" y="1049"/>
                  </a:lnTo>
                  <a:lnTo>
                    <a:pt x="67870" y="1779"/>
                  </a:lnTo>
                  <a:lnTo>
                    <a:pt x="53899" y="2406"/>
                  </a:lnTo>
                  <a:lnTo>
                    <a:pt x="39798" y="2960"/>
                  </a:lnTo>
                  <a:lnTo>
                    <a:pt x="23211" y="3486"/>
                  </a:lnTo>
                  <a:lnTo>
                    <a:pt x="0" y="4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555571" y="4397786"/>
              <a:ext cx="163891" cy="159606"/>
            </a:xfrm>
            <a:custGeom>
              <a:avLst/>
              <a:gdLst/>
              <a:ahLst/>
              <a:cxnLst/>
              <a:rect l="0" t="0" r="0" b="0"/>
              <a:pathLst>
                <a:path w="163891" h="159606">
                  <a:moveTo>
                    <a:pt x="111248" y="71426"/>
                  </a:moveTo>
                  <a:lnTo>
                    <a:pt x="108314" y="62625"/>
                  </a:lnTo>
                  <a:lnTo>
                    <a:pt x="105532" y="54278"/>
                  </a:lnTo>
                  <a:lnTo>
                    <a:pt x="102623" y="45585"/>
                  </a:lnTo>
                  <a:lnTo>
                    <a:pt x="99237" y="36637"/>
                  </a:lnTo>
                  <a:lnTo>
                    <a:pt x="94776" y="27790"/>
                  </a:lnTo>
                  <a:lnTo>
                    <a:pt x="89005" y="19265"/>
                  </a:lnTo>
                  <a:lnTo>
                    <a:pt x="82016" y="11595"/>
                  </a:lnTo>
                  <a:lnTo>
                    <a:pt x="74032" y="5662"/>
                  </a:lnTo>
                  <a:lnTo>
                    <a:pt x="65296" y="1796"/>
                  </a:lnTo>
                  <a:lnTo>
                    <a:pt x="56176" y="0"/>
                  </a:lnTo>
                  <a:lnTo>
                    <a:pt x="47143" y="224"/>
                  </a:lnTo>
                  <a:lnTo>
                    <a:pt x="38448" y="2230"/>
                  </a:lnTo>
                  <a:lnTo>
                    <a:pt x="30307" y="5828"/>
                  </a:lnTo>
                  <a:lnTo>
                    <a:pt x="22985" y="10976"/>
                  </a:lnTo>
                  <a:lnTo>
                    <a:pt x="16547" y="17511"/>
                  </a:lnTo>
                  <a:lnTo>
                    <a:pt x="11053" y="25337"/>
                  </a:lnTo>
                  <a:lnTo>
                    <a:pt x="6653" y="34492"/>
                  </a:lnTo>
                  <a:lnTo>
                    <a:pt x="3325" y="44869"/>
                  </a:lnTo>
                  <a:lnTo>
                    <a:pt x="1072" y="56090"/>
                  </a:lnTo>
                  <a:lnTo>
                    <a:pt x="0" y="67615"/>
                  </a:lnTo>
                  <a:lnTo>
                    <a:pt x="56" y="79105"/>
                  </a:lnTo>
                  <a:lnTo>
                    <a:pt x="1059" y="90429"/>
                  </a:lnTo>
                  <a:lnTo>
                    <a:pt x="2794" y="101566"/>
                  </a:lnTo>
                  <a:lnTo>
                    <a:pt x="5074" y="112534"/>
                  </a:lnTo>
                  <a:lnTo>
                    <a:pt x="7908" y="123205"/>
                  </a:lnTo>
                  <a:lnTo>
                    <a:pt x="11489" y="133305"/>
                  </a:lnTo>
                  <a:lnTo>
                    <a:pt x="15860" y="142713"/>
                  </a:lnTo>
                  <a:lnTo>
                    <a:pt x="20932" y="150828"/>
                  </a:lnTo>
                  <a:lnTo>
                    <a:pt x="26560" y="156536"/>
                  </a:lnTo>
                  <a:lnTo>
                    <a:pt x="32607" y="159438"/>
                  </a:lnTo>
                  <a:lnTo>
                    <a:pt x="38955" y="159605"/>
                  </a:lnTo>
                  <a:lnTo>
                    <a:pt x="45516" y="157216"/>
                  </a:lnTo>
                  <a:lnTo>
                    <a:pt x="52224" y="152647"/>
                  </a:lnTo>
                  <a:lnTo>
                    <a:pt x="59033" y="146363"/>
                  </a:lnTo>
                  <a:lnTo>
                    <a:pt x="65911" y="138799"/>
                  </a:lnTo>
                  <a:lnTo>
                    <a:pt x="72830" y="130310"/>
                  </a:lnTo>
                  <a:lnTo>
                    <a:pt x="79612" y="121004"/>
                  </a:lnTo>
                  <a:lnTo>
                    <a:pt x="85941" y="110774"/>
                  </a:lnTo>
                  <a:lnTo>
                    <a:pt x="91693" y="99676"/>
                  </a:lnTo>
                  <a:lnTo>
                    <a:pt x="97428" y="89449"/>
                  </a:lnTo>
                  <a:lnTo>
                    <a:pt x="103348" y="83323"/>
                  </a:lnTo>
                  <a:lnTo>
                    <a:pt x="108617" y="82321"/>
                  </a:lnTo>
                  <a:lnTo>
                    <a:pt x="113206" y="85320"/>
                  </a:lnTo>
                  <a:lnTo>
                    <a:pt x="117355" y="90990"/>
                  </a:lnTo>
                  <a:lnTo>
                    <a:pt x="121576" y="98044"/>
                  </a:lnTo>
                  <a:lnTo>
                    <a:pt x="126596" y="105247"/>
                  </a:lnTo>
                  <a:lnTo>
                    <a:pt x="132771" y="111926"/>
                  </a:lnTo>
                  <a:lnTo>
                    <a:pt x="140145" y="117874"/>
                  </a:lnTo>
                  <a:lnTo>
                    <a:pt x="149885" y="122326"/>
                  </a:lnTo>
                  <a:lnTo>
                    <a:pt x="163890" y="124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761977" y="4121772"/>
              <a:ext cx="10127" cy="442198"/>
            </a:xfrm>
            <a:custGeom>
              <a:avLst/>
              <a:gdLst/>
              <a:ahLst/>
              <a:cxnLst/>
              <a:rect l="0" t="0" r="0" b="0"/>
              <a:pathLst>
                <a:path w="10127" h="442198">
                  <a:moveTo>
                    <a:pt x="10126" y="0"/>
                  </a:moveTo>
                  <a:lnTo>
                    <a:pt x="7260" y="11735"/>
                  </a:lnTo>
                  <a:lnTo>
                    <a:pt x="5117" y="22864"/>
                  </a:lnTo>
                  <a:lnTo>
                    <a:pt x="3514" y="34471"/>
                  </a:lnTo>
                  <a:lnTo>
                    <a:pt x="2334" y="46978"/>
                  </a:lnTo>
                  <a:lnTo>
                    <a:pt x="1485" y="60935"/>
                  </a:lnTo>
                  <a:lnTo>
                    <a:pt x="888" y="76502"/>
                  </a:lnTo>
                  <a:lnTo>
                    <a:pt x="474" y="93678"/>
                  </a:lnTo>
                  <a:lnTo>
                    <a:pt x="189" y="112485"/>
                  </a:lnTo>
                  <a:lnTo>
                    <a:pt x="0" y="132747"/>
                  </a:lnTo>
                  <a:lnTo>
                    <a:pt x="42" y="153537"/>
                  </a:lnTo>
                  <a:lnTo>
                    <a:pt x="602" y="173339"/>
                  </a:lnTo>
                  <a:lnTo>
                    <a:pt x="1791" y="191398"/>
                  </a:lnTo>
                  <a:lnTo>
                    <a:pt x="3404" y="207978"/>
                  </a:lnTo>
                  <a:lnTo>
                    <a:pt x="5027" y="223954"/>
                  </a:lnTo>
                  <a:lnTo>
                    <a:pt x="6411" y="239929"/>
                  </a:lnTo>
                  <a:lnTo>
                    <a:pt x="7492" y="256154"/>
                  </a:lnTo>
                  <a:lnTo>
                    <a:pt x="8292" y="272681"/>
                  </a:lnTo>
                  <a:lnTo>
                    <a:pt x="8865" y="289475"/>
                  </a:lnTo>
                  <a:lnTo>
                    <a:pt x="9267" y="306315"/>
                  </a:lnTo>
                  <a:lnTo>
                    <a:pt x="9544" y="322842"/>
                  </a:lnTo>
                  <a:lnTo>
                    <a:pt x="9734" y="338880"/>
                  </a:lnTo>
                  <a:lnTo>
                    <a:pt x="9862" y="354426"/>
                  </a:lnTo>
                  <a:lnTo>
                    <a:pt x="9949" y="369558"/>
                  </a:lnTo>
                  <a:lnTo>
                    <a:pt x="10008" y="384352"/>
                  </a:lnTo>
                  <a:lnTo>
                    <a:pt x="10047" y="398286"/>
                  </a:lnTo>
                  <a:lnTo>
                    <a:pt x="10077" y="411613"/>
                  </a:lnTo>
                  <a:lnTo>
                    <a:pt x="10103" y="425507"/>
                  </a:lnTo>
                  <a:lnTo>
                    <a:pt x="1012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130073" y="4142829"/>
              <a:ext cx="10406" cy="431669"/>
            </a:xfrm>
            <a:custGeom>
              <a:avLst/>
              <a:gdLst/>
              <a:ahLst/>
              <a:cxnLst/>
              <a:rect l="0" t="0" r="0" b="0"/>
              <a:pathLst>
                <a:path w="10406" h="431669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5" y="76497"/>
                  </a:lnTo>
                  <a:lnTo>
                    <a:pt x="178" y="93501"/>
                  </a:lnTo>
                  <a:lnTo>
                    <a:pt x="826" y="111658"/>
                  </a:lnTo>
                  <a:lnTo>
                    <a:pt x="2075" y="130685"/>
                  </a:lnTo>
                  <a:lnTo>
                    <a:pt x="3728" y="150341"/>
                  </a:lnTo>
                  <a:lnTo>
                    <a:pt x="5376" y="170441"/>
                  </a:lnTo>
                  <a:lnTo>
                    <a:pt x="6779" y="190842"/>
                  </a:lnTo>
                  <a:lnTo>
                    <a:pt x="7871" y="211288"/>
                  </a:lnTo>
                  <a:lnTo>
                    <a:pt x="8679" y="231401"/>
                  </a:lnTo>
                  <a:lnTo>
                    <a:pt x="9257" y="251006"/>
                  </a:lnTo>
                  <a:lnTo>
                    <a:pt x="9662" y="270104"/>
                  </a:lnTo>
                  <a:lnTo>
                    <a:pt x="9942" y="288776"/>
                  </a:lnTo>
                  <a:lnTo>
                    <a:pt x="10133" y="307113"/>
                  </a:lnTo>
                  <a:lnTo>
                    <a:pt x="10262" y="325039"/>
                  </a:lnTo>
                  <a:lnTo>
                    <a:pt x="10350" y="342316"/>
                  </a:lnTo>
                  <a:lnTo>
                    <a:pt x="10405" y="358855"/>
                  </a:lnTo>
                  <a:lnTo>
                    <a:pt x="10243" y="374314"/>
                  </a:lnTo>
                  <a:lnTo>
                    <a:pt x="9372" y="389650"/>
                  </a:lnTo>
                  <a:lnTo>
                    <a:pt x="6599" y="407328"/>
                  </a:lnTo>
                  <a:lnTo>
                    <a:pt x="1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214300" y="442709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74"/>
                  </a:lnTo>
                  <a:lnTo>
                    <a:pt x="7793" y="54416"/>
                  </a:lnTo>
                  <a:lnTo>
                    <a:pt x="8641" y="67924"/>
                  </a:lnTo>
                  <a:lnTo>
                    <a:pt x="9239" y="81564"/>
                  </a:lnTo>
                  <a:lnTo>
                    <a:pt x="9655" y="94889"/>
                  </a:lnTo>
                  <a:lnTo>
                    <a:pt x="9984" y="108472"/>
                  </a:lnTo>
                  <a:lnTo>
                    <a:pt x="10259" y="12462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256414" y="4300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330114" y="4398000"/>
              <a:ext cx="284271" cy="203271"/>
            </a:xfrm>
            <a:custGeom>
              <a:avLst/>
              <a:gdLst/>
              <a:ahLst/>
              <a:cxnLst/>
              <a:rect l="0" t="0" r="0" b="0"/>
              <a:pathLst>
                <a:path w="284271" h="203271">
                  <a:moveTo>
                    <a:pt x="0" y="92270"/>
                  </a:moveTo>
                  <a:lnTo>
                    <a:pt x="68" y="104005"/>
                  </a:lnTo>
                  <a:lnTo>
                    <a:pt x="708" y="115133"/>
                  </a:lnTo>
                  <a:lnTo>
                    <a:pt x="2000" y="126732"/>
                  </a:lnTo>
                  <a:lnTo>
                    <a:pt x="3687" y="138893"/>
                  </a:lnTo>
                  <a:lnTo>
                    <a:pt x="5355" y="151553"/>
                  </a:lnTo>
                  <a:lnTo>
                    <a:pt x="6742" y="164533"/>
                  </a:lnTo>
                  <a:lnTo>
                    <a:pt x="6911" y="175046"/>
                  </a:lnTo>
                  <a:lnTo>
                    <a:pt x="5496" y="178931"/>
                  </a:lnTo>
                  <a:lnTo>
                    <a:pt x="3925" y="176110"/>
                  </a:lnTo>
                  <a:lnTo>
                    <a:pt x="2698" y="168475"/>
                  </a:lnTo>
                  <a:lnTo>
                    <a:pt x="1828" y="157963"/>
                  </a:lnTo>
                  <a:lnTo>
                    <a:pt x="1231" y="145858"/>
                  </a:lnTo>
                  <a:lnTo>
                    <a:pt x="826" y="132892"/>
                  </a:lnTo>
                  <a:lnTo>
                    <a:pt x="554" y="119458"/>
                  </a:lnTo>
                  <a:lnTo>
                    <a:pt x="375" y="105769"/>
                  </a:lnTo>
                  <a:lnTo>
                    <a:pt x="424" y="91937"/>
                  </a:lnTo>
                  <a:lnTo>
                    <a:pt x="991" y="78022"/>
                  </a:lnTo>
                  <a:lnTo>
                    <a:pt x="2195" y="64070"/>
                  </a:lnTo>
                  <a:lnTo>
                    <a:pt x="4156" y="50424"/>
                  </a:lnTo>
                  <a:lnTo>
                    <a:pt x="7076" y="37713"/>
                  </a:lnTo>
                  <a:lnTo>
                    <a:pt x="10974" y="26215"/>
                  </a:lnTo>
                  <a:lnTo>
                    <a:pt x="15880" y="16359"/>
                  </a:lnTo>
                  <a:lnTo>
                    <a:pt x="21922" y="8867"/>
                  </a:lnTo>
                  <a:lnTo>
                    <a:pt x="29055" y="3916"/>
                  </a:lnTo>
                  <a:lnTo>
                    <a:pt x="36947" y="1540"/>
                  </a:lnTo>
                  <a:lnTo>
                    <a:pt x="45081" y="1899"/>
                  </a:lnTo>
                  <a:lnTo>
                    <a:pt x="53138" y="4810"/>
                  </a:lnTo>
                  <a:lnTo>
                    <a:pt x="60833" y="9998"/>
                  </a:lnTo>
                  <a:lnTo>
                    <a:pt x="67847" y="17284"/>
                  </a:lnTo>
                  <a:lnTo>
                    <a:pt x="74077" y="26364"/>
                  </a:lnTo>
                  <a:lnTo>
                    <a:pt x="79429" y="36864"/>
                  </a:lnTo>
                  <a:lnTo>
                    <a:pt x="83733" y="48427"/>
                  </a:lnTo>
                  <a:lnTo>
                    <a:pt x="87005" y="60753"/>
                  </a:lnTo>
                  <a:lnTo>
                    <a:pt x="89561" y="73452"/>
                  </a:lnTo>
                  <a:lnTo>
                    <a:pt x="91900" y="86049"/>
                  </a:lnTo>
                  <a:lnTo>
                    <a:pt x="94327" y="98304"/>
                  </a:lnTo>
                  <a:lnTo>
                    <a:pt x="96790" y="110330"/>
                  </a:lnTo>
                  <a:lnTo>
                    <a:pt x="98991" y="122478"/>
                  </a:lnTo>
                  <a:lnTo>
                    <a:pt x="100777" y="134924"/>
                  </a:lnTo>
                  <a:lnTo>
                    <a:pt x="102489" y="146719"/>
                  </a:lnTo>
                  <a:lnTo>
                    <a:pt x="105499" y="155836"/>
                  </a:lnTo>
                  <a:lnTo>
                    <a:pt x="110398" y="161126"/>
                  </a:lnTo>
                  <a:lnTo>
                    <a:pt x="116056" y="162710"/>
                  </a:lnTo>
                  <a:lnTo>
                    <a:pt x="122045" y="161487"/>
                  </a:lnTo>
                  <a:lnTo>
                    <a:pt x="128276" y="158326"/>
                  </a:lnTo>
                  <a:lnTo>
                    <a:pt x="134713" y="153869"/>
                  </a:lnTo>
                  <a:lnTo>
                    <a:pt x="141317" y="148556"/>
                  </a:lnTo>
                  <a:lnTo>
                    <a:pt x="148214" y="142840"/>
                  </a:lnTo>
                  <a:lnTo>
                    <a:pt x="155677" y="137221"/>
                  </a:lnTo>
                  <a:lnTo>
                    <a:pt x="163804" y="131951"/>
                  </a:lnTo>
                  <a:lnTo>
                    <a:pt x="172380" y="126918"/>
                  </a:lnTo>
                  <a:lnTo>
                    <a:pt x="180983" y="121769"/>
                  </a:lnTo>
                  <a:lnTo>
                    <a:pt x="189366" y="116300"/>
                  </a:lnTo>
                  <a:lnTo>
                    <a:pt x="197621" y="110472"/>
                  </a:lnTo>
                  <a:lnTo>
                    <a:pt x="206076" y="104327"/>
                  </a:lnTo>
                  <a:lnTo>
                    <a:pt x="214910" y="97925"/>
                  </a:lnTo>
                  <a:lnTo>
                    <a:pt x="223977" y="91167"/>
                  </a:lnTo>
                  <a:lnTo>
                    <a:pt x="232918" y="83799"/>
                  </a:lnTo>
                  <a:lnTo>
                    <a:pt x="241513" y="75731"/>
                  </a:lnTo>
                  <a:lnTo>
                    <a:pt x="249233" y="67025"/>
                  </a:lnTo>
                  <a:lnTo>
                    <a:pt x="255202" y="57803"/>
                  </a:lnTo>
                  <a:lnTo>
                    <a:pt x="259087" y="48195"/>
                  </a:lnTo>
                  <a:lnTo>
                    <a:pt x="260728" y="38473"/>
                  </a:lnTo>
                  <a:lnTo>
                    <a:pt x="259866" y="29026"/>
                  </a:lnTo>
                  <a:lnTo>
                    <a:pt x="256620" y="20059"/>
                  </a:lnTo>
                  <a:lnTo>
                    <a:pt x="251374" y="12073"/>
                  </a:lnTo>
                  <a:lnTo>
                    <a:pt x="244582" y="5919"/>
                  </a:lnTo>
                  <a:lnTo>
                    <a:pt x="236651" y="1901"/>
                  </a:lnTo>
                  <a:lnTo>
                    <a:pt x="227907" y="0"/>
                  </a:lnTo>
                  <a:lnTo>
                    <a:pt x="218594" y="155"/>
                  </a:lnTo>
                  <a:lnTo>
                    <a:pt x="208897" y="2113"/>
                  </a:lnTo>
                  <a:lnTo>
                    <a:pt x="199269" y="5679"/>
                  </a:lnTo>
                  <a:lnTo>
                    <a:pt x="190410" y="10805"/>
                  </a:lnTo>
                  <a:lnTo>
                    <a:pt x="182639" y="17327"/>
                  </a:lnTo>
                  <a:lnTo>
                    <a:pt x="175928" y="25143"/>
                  </a:lnTo>
                  <a:lnTo>
                    <a:pt x="170105" y="34291"/>
                  </a:lnTo>
                  <a:lnTo>
                    <a:pt x="164968" y="44667"/>
                  </a:lnTo>
                  <a:lnTo>
                    <a:pt x="160499" y="56059"/>
                  </a:lnTo>
                  <a:lnTo>
                    <a:pt x="156861" y="68230"/>
                  </a:lnTo>
                  <a:lnTo>
                    <a:pt x="154077" y="80973"/>
                  </a:lnTo>
                  <a:lnTo>
                    <a:pt x="152035" y="94121"/>
                  </a:lnTo>
                  <a:lnTo>
                    <a:pt x="150581" y="107554"/>
                  </a:lnTo>
                  <a:lnTo>
                    <a:pt x="149575" y="121173"/>
                  </a:lnTo>
                  <a:lnTo>
                    <a:pt x="149220" y="134590"/>
                  </a:lnTo>
                  <a:lnTo>
                    <a:pt x="150039" y="147145"/>
                  </a:lnTo>
                  <a:lnTo>
                    <a:pt x="152226" y="158548"/>
                  </a:lnTo>
                  <a:lnTo>
                    <a:pt x="155832" y="168679"/>
                  </a:lnTo>
                  <a:lnTo>
                    <a:pt x="160926" y="177420"/>
                  </a:lnTo>
                  <a:lnTo>
                    <a:pt x="167396" y="184851"/>
                  </a:lnTo>
                  <a:lnTo>
                    <a:pt x="175165" y="191029"/>
                  </a:lnTo>
                  <a:lnTo>
                    <a:pt x="184275" y="195897"/>
                  </a:lnTo>
                  <a:lnTo>
                    <a:pt x="194618" y="199541"/>
                  </a:lnTo>
                  <a:lnTo>
                    <a:pt x="205816" y="202009"/>
                  </a:lnTo>
                  <a:lnTo>
                    <a:pt x="217324" y="203224"/>
                  </a:lnTo>
                  <a:lnTo>
                    <a:pt x="228793" y="203270"/>
                  </a:lnTo>
                  <a:lnTo>
                    <a:pt x="239831" y="202499"/>
                  </a:lnTo>
                  <a:lnTo>
                    <a:pt x="251096" y="201375"/>
                  </a:lnTo>
                  <a:lnTo>
                    <a:pt x="264692" y="199801"/>
                  </a:lnTo>
                  <a:lnTo>
                    <a:pt x="284270" y="197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540683" y="4184943"/>
              <a:ext cx="173623" cy="631711"/>
            </a:xfrm>
            <a:custGeom>
              <a:avLst/>
              <a:gdLst/>
              <a:ahLst/>
              <a:cxnLst/>
              <a:rect l="0" t="0" r="0" b="0"/>
              <a:pathLst>
                <a:path w="173623" h="631711">
                  <a:moveTo>
                    <a:pt x="0" y="0"/>
                  </a:moveTo>
                  <a:lnTo>
                    <a:pt x="8734" y="8801"/>
                  </a:lnTo>
                  <a:lnTo>
                    <a:pt x="16441" y="17148"/>
                  </a:lnTo>
                  <a:lnTo>
                    <a:pt x="23847" y="25846"/>
                  </a:lnTo>
                  <a:lnTo>
                    <a:pt x="31282" y="34968"/>
                  </a:lnTo>
                  <a:lnTo>
                    <a:pt x="39109" y="44462"/>
                  </a:lnTo>
                  <a:lnTo>
                    <a:pt x="47483" y="54250"/>
                  </a:lnTo>
                  <a:lnTo>
                    <a:pt x="56226" y="64091"/>
                  </a:lnTo>
                  <a:lnTo>
                    <a:pt x="64941" y="73616"/>
                  </a:lnTo>
                  <a:lnTo>
                    <a:pt x="73394" y="82663"/>
                  </a:lnTo>
                  <a:lnTo>
                    <a:pt x="81528" y="91721"/>
                  </a:lnTo>
                  <a:lnTo>
                    <a:pt x="89369" y="101787"/>
                  </a:lnTo>
                  <a:lnTo>
                    <a:pt x="96975" y="113331"/>
                  </a:lnTo>
                  <a:lnTo>
                    <a:pt x="104406" y="125849"/>
                  </a:lnTo>
                  <a:lnTo>
                    <a:pt x="111709" y="138184"/>
                  </a:lnTo>
                  <a:lnTo>
                    <a:pt x="118916" y="149678"/>
                  </a:lnTo>
                  <a:lnTo>
                    <a:pt x="125894" y="160665"/>
                  </a:lnTo>
                  <a:lnTo>
                    <a:pt x="132354" y="172168"/>
                  </a:lnTo>
                  <a:lnTo>
                    <a:pt x="138184" y="184760"/>
                  </a:lnTo>
                  <a:lnTo>
                    <a:pt x="143591" y="198522"/>
                  </a:lnTo>
                  <a:lnTo>
                    <a:pt x="148989" y="213304"/>
                  </a:lnTo>
                  <a:lnTo>
                    <a:pt x="154614" y="228887"/>
                  </a:lnTo>
                  <a:lnTo>
                    <a:pt x="160206" y="245066"/>
                  </a:lnTo>
                  <a:lnTo>
                    <a:pt x="165128" y="261672"/>
                  </a:lnTo>
                  <a:lnTo>
                    <a:pt x="169063" y="278577"/>
                  </a:lnTo>
                  <a:lnTo>
                    <a:pt x="171858" y="295689"/>
                  </a:lnTo>
                  <a:lnTo>
                    <a:pt x="173358" y="312943"/>
                  </a:lnTo>
                  <a:lnTo>
                    <a:pt x="173622" y="330293"/>
                  </a:lnTo>
                  <a:lnTo>
                    <a:pt x="172850" y="347708"/>
                  </a:lnTo>
                  <a:lnTo>
                    <a:pt x="171277" y="365167"/>
                  </a:lnTo>
                  <a:lnTo>
                    <a:pt x="169108" y="382646"/>
                  </a:lnTo>
                  <a:lnTo>
                    <a:pt x="166350" y="399808"/>
                  </a:lnTo>
                  <a:lnTo>
                    <a:pt x="162822" y="416032"/>
                  </a:lnTo>
                  <a:lnTo>
                    <a:pt x="158486" y="431060"/>
                  </a:lnTo>
                  <a:lnTo>
                    <a:pt x="153439" y="445117"/>
                  </a:lnTo>
                  <a:lnTo>
                    <a:pt x="147826" y="458712"/>
                  </a:lnTo>
                  <a:lnTo>
                    <a:pt x="141789" y="472191"/>
                  </a:lnTo>
                  <a:lnTo>
                    <a:pt x="135448" y="485551"/>
                  </a:lnTo>
                  <a:lnTo>
                    <a:pt x="128893" y="498536"/>
                  </a:lnTo>
                  <a:lnTo>
                    <a:pt x="122188" y="511012"/>
                  </a:lnTo>
                  <a:lnTo>
                    <a:pt x="115381" y="522832"/>
                  </a:lnTo>
                  <a:lnTo>
                    <a:pt x="108505" y="533770"/>
                  </a:lnTo>
                  <a:lnTo>
                    <a:pt x="101582" y="543792"/>
                  </a:lnTo>
                  <a:lnTo>
                    <a:pt x="94627" y="553013"/>
                  </a:lnTo>
                  <a:lnTo>
                    <a:pt x="87651" y="561599"/>
                  </a:lnTo>
                  <a:lnTo>
                    <a:pt x="80652" y="569717"/>
                  </a:lnTo>
                  <a:lnTo>
                    <a:pt x="73306" y="577664"/>
                  </a:lnTo>
                  <a:lnTo>
                    <a:pt x="65003" y="585846"/>
                  </a:lnTo>
                  <a:lnTo>
                    <a:pt x="55500" y="594454"/>
                  </a:lnTo>
                  <a:lnTo>
                    <a:pt x="45283" y="603050"/>
                  </a:lnTo>
                  <a:lnTo>
                    <a:pt x="34283" y="611511"/>
                  </a:lnTo>
                  <a:lnTo>
                    <a:pt x="20411" y="620584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751254" y="46060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892300" y="1549401"/>
          <a:ext cx="5736452" cy="2770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7290"/>
                <a:gridCol w="1147290"/>
                <a:gridCol w="1147290"/>
                <a:gridCol w="1147290"/>
                <a:gridCol w="1147290"/>
              </a:tblGrid>
              <a:tr h="13853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138538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7" name="Group 16"/>
          <p:cNvGrpSpPr/>
          <p:nvPr/>
        </p:nvGrpSpPr>
        <p:grpSpPr>
          <a:xfrm>
            <a:off x="1943100" y="1735418"/>
            <a:ext cx="1045691" cy="1013350"/>
            <a:chOff x="1943100" y="1735418"/>
            <a:chExt cx="1045691" cy="1013350"/>
          </a:xfrm>
        </p:grpSpPr>
        <p:grpSp>
          <p:nvGrpSpPr>
            <p:cNvPr id="8" name="Group 7"/>
            <p:cNvGrpSpPr/>
            <p:nvPr/>
          </p:nvGrpSpPr>
          <p:grpSpPr>
            <a:xfrm>
              <a:off x="1975441" y="1735418"/>
              <a:ext cx="797743" cy="334190"/>
              <a:chOff x="1975441" y="1735418"/>
              <a:chExt cx="797743" cy="334190"/>
            </a:xfrm>
          </p:grpSpPr>
          <p:sp>
            <p:nvSpPr>
              <p:cNvPr id="3" name="Freeform 2"/>
              <p:cNvSpPr/>
              <p:nvPr/>
            </p:nvSpPr>
            <p:spPr>
              <a:xfrm>
                <a:off x="2104804" y="1767759"/>
                <a:ext cx="10782" cy="280289"/>
              </a:xfrm>
              <a:custGeom>
                <a:avLst/>
                <a:gdLst/>
                <a:ahLst/>
                <a:cxnLst/>
                <a:rect l="0" t="0" r="0" b="0"/>
                <a:pathLst>
                  <a:path w="10782" h="280289">
                    <a:moveTo>
                      <a:pt x="0" y="0"/>
                    </a:moveTo>
                    <a:lnTo>
                      <a:pt x="0" y="55439"/>
                    </a:lnTo>
                    <a:lnTo>
                      <a:pt x="0" y="117423"/>
                    </a:lnTo>
                    <a:lnTo>
                      <a:pt x="0" y="169612"/>
                    </a:lnTo>
                    <a:lnTo>
                      <a:pt x="7409" y="224887"/>
                    </a:lnTo>
                    <a:lnTo>
                      <a:pt x="10781" y="280288"/>
                    </a:lnTo>
                  </a:path>
                </a:pathLst>
              </a:custGeom>
              <a:ln w="390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1975441" y="1735418"/>
                <a:ext cx="312630" cy="32342"/>
              </a:xfrm>
              <a:custGeom>
                <a:avLst/>
                <a:gdLst/>
                <a:ahLst/>
                <a:cxnLst/>
                <a:rect l="0" t="0" r="0" b="0"/>
                <a:pathLst>
                  <a:path w="312630" h="32342">
                    <a:moveTo>
                      <a:pt x="312629" y="0"/>
                    </a:moveTo>
                    <a:lnTo>
                      <a:pt x="252610" y="0"/>
                    </a:lnTo>
                    <a:lnTo>
                      <a:pt x="197140" y="7408"/>
                    </a:lnTo>
                    <a:lnTo>
                      <a:pt x="140045" y="13308"/>
                    </a:lnTo>
                    <a:lnTo>
                      <a:pt x="82629" y="25653"/>
                    </a:lnTo>
                    <a:lnTo>
                      <a:pt x="20360" y="31460"/>
                    </a:lnTo>
                    <a:lnTo>
                      <a:pt x="0" y="32341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250006" y="1951024"/>
                <a:ext cx="5723" cy="118584"/>
              </a:xfrm>
              <a:custGeom>
                <a:avLst/>
                <a:gdLst/>
                <a:ahLst/>
                <a:cxnLst/>
                <a:rect l="0" t="0" r="0" b="0"/>
                <a:pathLst>
                  <a:path w="5723" h="118584">
                    <a:moveTo>
                      <a:pt x="5722" y="0"/>
                    </a:moveTo>
                    <a:lnTo>
                      <a:pt x="0" y="17169"/>
                    </a:lnTo>
                    <a:lnTo>
                      <a:pt x="4141" y="77250"/>
                    </a:lnTo>
                    <a:lnTo>
                      <a:pt x="5722" y="118583"/>
                    </a:lnTo>
                  </a:path>
                </a:pathLst>
              </a:custGeom>
              <a:ln w="3901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255728" y="183244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363532" y="1884255"/>
                <a:ext cx="409652" cy="185353"/>
              </a:xfrm>
              <a:custGeom>
                <a:avLst/>
                <a:gdLst/>
                <a:ahLst/>
                <a:cxnLst/>
                <a:rect l="0" t="0" r="0" b="0"/>
                <a:pathLst>
                  <a:path w="409652" h="185353">
                    <a:moveTo>
                      <a:pt x="0" y="55989"/>
                    </a:moveTo>
                    <a:lnTo>
                      <a:pt x="0" y="116007"/>
                    </a:lnTo>
                    <a:lnTo>
                      <a:pt x="6210" y="155684"/>
                    </a:lnTo>
                    <a:lnTo>
                      <a:pt x="5338" y="154793"/>
                    </a:lnTo>
                    <a:lnTo>
                      <a:pt x="3558" y="150606"/>
                    </a:lnTo>
                    <a:lnTo>
                      <a:pt x="468" y="96427"/>
                    </a:lnTo>
                    <a:lnTo>
                      <a:pt x="5815" y="46808"/>
                    </a:lnTo>
                    <a:lnTo>
                      <a:pt x="20755" y="19064"/>
                    </a:lnTo>
                    <a:lnTo>
                      <a:pt x="28210" y="14603"/>
                    </a:lnTo>
                    <a:lnTo>
                      <a:pt x="46076" y="12840"/>
                    </a:lnTo>
                    <a:lnTo>
                      <a:pt x="62801" y="19244"/>
                    </a:lnTo>
                    <a:lnTo>
                      <a:pt x="70614" y="24305"/>
                    </a:lnTo>
                    <a:lnTo>
                      <a:pt x="82491" y="39511"/>
                    </a:lnTo>
                    <a:lnTo>
                      <a:pt x="107473" y="99556"/>
                    </a:lnTo>
                    <a:lnTo>
                      <a:pt x="111177" y="110188"/>
                    </a:lnTo>
                    <a:lnTo>
                      <a:pt x="114843" y="112484"/>
                    </a:lnTo>
                    <a:lnTo>
                      <a:pt x="118485" y="109224"/>
                    </a:lnTo>
                    <a:lnTo>
                      <a:pt x="149454" y="44538"/>
                    </a:lnTo>
                    <a:lnTo>
                      <a:pt x="157131" y="38773"/>
                    </a:lnTo>
                    <a:lnTo>
                      <a:pt x="165842" y="36127"/>
                    </a:lnTo>
                    <a:lnTo>
                      <a:pt x="175243" y="35560"/>
                    </a:lnTo>
                    <a:lnTo>
                      <a:pt x="183906" y="39974"/>
                    </a:lnTo>
                    <a:lnTo>
                      <a:pt x="199920" y="57655"/>
                    </a:lnTo>
                    <a:lnTo>
                      <a:pt x="228461" y="118642"/>
                    </a:lnTo>
                    <a:lnTo>
                      <a:pt x="234956" y="130099"/>
                    </a:lnTo>
                    <a:lnTo>
                      <a:pt x="241682" y="134143"/>
                    </a:lnTo>
                    <a:lnTo>
                      <a:pt x="248562" y="133245"/>
                    </a:lnTo>
                    <a:lnTo>
                      <a:pt x="276078" y="121202"/>
                    </a:lnTo>
                    <a:lnTo>
                      <a:pt x="298779" y="112522"/>
                    </a:lnTo>
                    <a:lnTo>
                      <a:pt x="346222" y="80543"/>
                    </a:lnTo>
                    <a:lnTo>
                      <a:pt x="360698" y="63308"/>
                    </a:lnTo>
                    <a:lnTo>
                      <a:pt x="366236" y="53681"/>
                    </a:lnTo>
                    <a:lnTo>
                      <a:pt x="369194" y="33402"/>
                    </a:lnTo>
                    <a:lnTo>
                      <a:pt x="368306" y="22964"/>
                    </a:lnTo>
                    <a:lnTo>
                      <a:pt x="364121" y="14807"/>
                    </a:lnTo>
                    <a:lnTo>
                      <a:pt x="349888" y="2550"/>
                    </a:lnTo>
                    <a:lnTo>
                      <a:pt x="341061" y="0"/>
                    </a:lnTo>
                    <a:lnTo>
                      <a:pt x="321672" y="361"/>
                    </a:lnTo>
                    <a:lnTo>
                      <a:pt x="304271" y="7708"/>
                    </a:lnTo>
                    <a:lnTo>
                      <a:pt x="273579" y="31945"/>
                    </a:lnTo>
                    <a:lnTo>
                      <a:pt x="265328" y="52090"/>
                    </a:lnTo>
                    <a:lnTo>
                      <a:pt x="262859" y="77014"/>
                    </a:lnTo>
                    <a:lnTo>
                      <a:pt x="274118" y="140504"/>
                    </a:lnTo>
                    <a:lnTo>
                      <a:pt x="279768" y="149465"/>
                    </a:lnTo>
                    <a:lnTo>
                      <a:pt x="295628" y="162615"/>
                    </a:lnTo>
                    <a:lnTo>
                      <a:pt x="324760" y="176752"/>
                    </a:lnTo>
                    <a:lnTo>
                      <a:pt x="382827" y="184220"/>
                    </a:lnTo>
                    <a:lnTo>
                      <a:pt x="409651" y="185352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roup 15"/>
            <p:cNvGrpSpPr/>
            <p:nvPr/>
          </p:nvGrpSpPr>
          <p:grpSpPr>
            <a:xfrm>
              <a:off x="1943100" y="2247162"/>
              <a:ext cx="1045691" cy="501606"/>
              <a:chOff x="1943100" y="2247162"/>
              <a:chExt cx="1045691" cy="501606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2031590" y="2382236"/>
                <a:ext cx="19314" cy="291070"/>
              </a:xfrm>
              <a:custGeom>
                <a:avLst/>
                <a:gdLst/>
                <a:ahLst/>
                <a:cxnLst/>
                <a:rect l="0" t="0" r="0" b="0"/>
                <a:pathLst>
                  <a:path w="19314" h="291070">
                    <a:moveTo>
                      <a:pt x="8532" y="0"/>
                    </a:moveTo>
                    <a:lnTo>
                      <a:pt x="5338" y="58634"/>
                    </a:lnTo>
                    <a:lnTo>
                      <a:pt x="0" y="109206"/>
                    </a:lnTo>
                    <a:lnTo>
                      <a:pt x="1612" y="158926"/>
                    </a:lnTo>
                    <a:lnTo>
                      <a:pt x="7165" y="218651"/>
                    </a:lnTo>
                    <a:lnTo>
                      <a:pt x="16885" y="272882"/>
                    </a:lnTo>
                    <a:lnTo>
                      <a:pt x="19313" y="291069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943100" y="2299205"/>
                <a:ext cx="229479" cy="204724"/>
              </a:xfrm>
              <a:custGeom>
                <a:avLst/>
                <a:gdLst/>
                <a:ahLst/>
                <a:cxnLst/>
                <a:rect l="0" t="0" r="0" b="0"/>
                <a:pathLst>
                  <a:path w="229479" h="204724">
                    <a:moveTo>
                      <a:pt x="0" y="93812"/>
                    </a:moveTo>
                    <a:lnTo>
                      <a:pt x="9804" y="69190"/>
                    </a:lnTo>
                    <a:lnTo>
                      <a:pt x="48457" y="19372"/>
                    </a:lnTo>
                    <a:lnTo>
                      <a:pt x="67053" y="7625"/>
                    </a:lnTo>
                    <a:lnTo>
                      <a:pt x="103448" y="0"/>
                    </a:lnTo>
                    <a:lnTo>
                      <a:pt x="144576" y="3463"/>
                    </a:lnTo>
                    <a:lnTo>
                      <a:pt x="169663" y="15327"/>
                    </a:lnTo>
                    <a:lnTo>
                      <a:pt x="200795" y="42209"/>
                    </a:lnTo>
                    <a:lnTo>
                      <a:pt x="221998" y="72932"/>
                    </a:lnTo>
                    <a:lnTo>
                      <a:pt x="227054" y="83485"/>
                    </a:lnTo>
                    <a:lnTo>
                      <a:pt x="229478" y="107988"/>
                    </a:lnTo>
                    <a:lnTo>
                      <a:pt x="225365" y="133651"/>
                    </a:lnTo>
                    <a:lnTo>
                      <a:pt x="215551" y="157035"/>
                    </a:lnTo>
                    <a:lnTo>
                      <a:pt x="190835" y="184680"/>
                    </a:lnTo>
                    <a:lnTo>
                      <a:pt x="160753" y="202320"/>
                    </a:lnTo>
                    <a:lnTo>
                      <a:pt x="142915" y="204723"/>
                    </a:lnTo>
                    <a:lnTo>
                      <a:pt x="118583" y="201615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139894" y="2524184"/>
                <a:ext cx="180518" cy="160583"/>
              </a:xfrm>
              <a:custGeom>
                <a:avLst/>
                <a:gdLst/>
                <a:ahLst/>
                <a:cxnLst/>
                <a:rect l="0" t="0" r="0" b="0"/>
                <a:pathLst>
                  <a:path w="180518" h="160583">
                    <a:moveTo>
                      <a:pt x="72713" y="106000"/>
                    </a:moveTo>
                    <a:lnTo>
                      <a:pt x="84159" y="88831"/>
                    </a:lnTo>
                    <a:lnTo>
                      <a:pt x="91277" y="55263"/>
                    </a:lnTo>
                    <a:lnTo>
                      <a:pt x="86554" y="35138"/>
                    </a:lnTo>
                    <a:lnTo>
                      <a:pt x="64001" y="2699"/>
                    </a:lnTo>
                    <a:lnTo>
                      <a:pt x="57323" y="0"/>
                    </a:lnTo>
                    <a:lnTo>
                      <a:pt x="50475" y="597"/>
                    </a:lnTo>
                    <a:lnTo>
                      <a:pt x="36478" y="7648"/>
                    </a:lnTo>
                    <a:lnTo>
                      <a:pt x="22271" y="18767"/>
                    </a:lnTo>
                    <a:lnTo>
                      <a:pt x="6528" y="44219"/>
                    </a:lnTo>
                    <a:lnTo>
                      <a:pt x="0" y="80241"/>
                    </a:lnTo>
                    <a:lnTo>
                      <a:pt x="6401" y="126731"/>
                    </a:lnTo>
                    <a:lnTo>
                      <a:pt x="12497" y="148752"/>
                    </a:lnTo>
                    <a:lnTo>
                      <a:pt x="19393" y="154864"/>
                    </a:lnTo>
                    <a:lnTo>
                      <a:pt x="28782" y="157741"/>
                    </a:lnTo>
                    <a:lnTo>
                      <a:pt x="39832" y="158461"/>
                    </a:lnTo>
                    <a:lnTo>
                      <a:pt x="48397" y="155347"/>
                    </a:lnTo>
                    <a:lnTo>
                      <a:pt x="61108" y="142306"/>
                    </a:lnTo>
                    <a:lnTo>
                      <a:pt x="74997" y="114761"/>
                    </a:lnTo>
                    <a:lnTo>
                      <a:pt x="81815" y="74236"/>
                    </a:lnTo>
                    <a:lnTo>
                      <a:pt x="93151" y="117368"/>
                    </a:lnTo>
                    <a:lnTo>
                      <a:pt x="123820" y="155912"/>
                    </a:lnTo>
                    <a:lnTo>
                      <a:pt x="131939" y="159637"/>
                    </a:lnTo>
                    <a:lnTo>
                      <a:pt x="150542" y="160582"/>
                    </a:lnTo>
                    <a:lnTo>
                      <a:pt x="158138" y="157960"/>
                    </a:lnTo>
                    <a:lnTo>
                      <a:pt x="180517" y="138340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2305150" y="2497480"/>
                <a:ext cx="123591" cy="197591"/>
              </a:xfrm>
              <a:custGeom>
                <a:avLst/>
                <a:gdLst/>
                <a:ahLst/>
                <a:cxnLst/>
                <a:rect l="0" t="0" r="0" b="0"/>
                <a:pathLst>
                  <a:path w="123591" h="197591">
                    <a:moveTo>
                      <a:pt x="112283" y="35681"/>
                    </a:moveTo>
                    <a:lnTo>
                      <a:pt x="100838" y="18512"/>
                    </a:lnTo>
                    <a:lnTo>
                      <a:pt x="85636" y="6889"/>
                    </a:lnTo>
                    <a:lnTo>
                      <a:pt x="76551" y="2113"/>
                    </a:lnTo>
                    <a:lnTo>
                      <a:pt x="56875" y="0"/>
                    </a:lnTo>
                    <a:lnTo>
                      <a:pt x="36151" y="4251"/>
                    </a:lnTo>
                    <a:lnTo>
                      <a:pt x="14963" y="14126"/>
                    </a:lnTo>
                    <a:lnTo>
                      <a:pt x="7875" y="22509"/>
                    </a:lnTo>
                    <a:lnTo>
                      <a:pt x="0" y="44600"/>
                    </a:lnTo>
                    <a:lnTo>
                      <a:pt x="295" y="54803"/>
                    </a:lnTo>
                    <a:lnTo>
                      <a:pt x="7012" y="72528"/>
                    </a:lnTo>
                    <a:lnTo>
                      <a:pt x="29985" y="95975"/>
                    </a:lnTo>
                    <a:lnTo>
                      <a:pt x="52548" y="104402"/>
                    </a:lnTo>
                    <a:lnTo>
                      <a:pt x="77350" y="110542"/>
                    </a:lnTo>
                    <a:lnTo>
                      <a:pt x="100351" y="121257"/>
                    </a:lnTo>
                    <a:lnTo>
                      <a:pt x="116163" y="137199"/>
                    </a:lnTo>
                    <a:lnTo>
                      <a:pt x="122057" y="146481"/>
                    </a:lnTo>
                    <a:lnTo>
                      <a:pt x="123590" y="155064"/>
                    </a:lnTo>
                    <a:lnTo>
                      <a:pt x="122217" y="163182"/>
                    </a:lnTo>
                    <a:lnTo>
                      <a:pt x="118906" y="170990"/>
                    </a:lnTo>
                    <a:lnTo>
                      <a:pt x="97077" y="193424"/>
                    </a:lnTo>
                    <a:lnTo>
                      <a:pt x="87772" y="197140"/>
                    </a:lnTo>
                    <a:lnTo>
                      <a:pt x="30710" y="197590"/>
                    </a:lnTo>
                    <a:lnTo>
                      <a:pt x="4480" y="197385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2481991" y="2508761"/>
                <a:ext cx="133798" cy="193710"/>
              </a:xfrm>
              <a:custGeom>
                <a:avLst/>
                <a:gdLst/>
                <a:ahLst/>
                <a:cxnLst/>
                <a:rect l="0" t="0" r="0" b="0"/>
                <a:pathLst>
                  <a:path w="133798" h="193710">
                    <a:moveTo>
                      <a:pt x="107927" y="13619"/>
                    </a:moveTo>
                    <a:lnTo>
                      <a:pt x="96482" y="2174"/>
                    </a:lnTo>
                    <a:lnTo>
                      <a:pt x="88319" y="0"/>
                    </a:lnTo>
                    <a:lnTo>
                      <a:pt x="66472" y="779"/>
                    </a:lnTo>
                    <a:lnTo>
                      <a:pt x="32959" y="13674"/>
                    </a:lnTo>
                    <a:lnTo>
                      <a:pt x="5993" y="32668"/>
                    </a:lnTo>
                    <a:lnTo>
                      <a:pt x="1641" y="40692"/>
                    </a:lnTo>
                    <a:lnTo>
                      <a:pt x="0" y="59191"/>
                    </a:lnTo>
                    <a:lnTo>
                      <a:pt x="3635" y="67956"/>
                    </a:lnTo>
                    <a:lnTo>
                      <a:pt x="17256" y="84084"/>
                    </a:lnTo>
                    <a:lnTo>
                      <a:pt x="38482" y="92850"/>
                    </a:lnTo>
                    <a:lnTo>
                      <a:pt x="96520" y="107545"/>
                    </a:lnTo>
                    <a:lnTo>
                      <a:pt x="118429" y="114456"/>
                    </a:lnTo>
                    <a:lnTo>
                      <a:pt x="125709" y="121570"/>
                    </a:lnTo>
                    <a:lnTo>
                      <a:pt x="133797" y="142250"/>
                    </a:lnTo>
                    <a:lnTo>
                      <a:pt x="133559" y="152077"/>
                    </a:lnTo>
                    <a:lnTo>
                      <a:pt x="126905" y="169384"/>
                    </a:lnTo>
                    <a:lnTo>
                      <a:pt x="112769" y="181867"/>
                    </a:lnTo>
                    <a:lnTo>
                      <a:pt x="93310" y="190210"/>
                    </a:lnTo>
                    <a:lnTo>
                      <a:pt x="56615" y="193709"/>
                    </a:lnTo>
                    <a:lnTo>
                      <a:pt x="24848" y="187692"/>
                    </a:lnTo>
                    <a:lnTo>
                      <a:pt x="124" y="175324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2657124" y="2520784"/>
                <a:ext cx="148401" cy="170567"/>
              </a:xfrm>
              <a:custGeom>
                <a:avLst/>
                <a:gdLst/>
                <a:ahLst/>
                <a:cxnLst/>
                <a:rect l="0" t="0" r="0" b="0"/>
                <a:pathLst>
                  <a:path w="148401" h="170567">
                    <a:moveTo>
                      <a:pt x="19037" y="77059"/>
                    </a:moveTo>
                    <a:lnTo>
                      <a:pt x="79055" y="67777"/>
                    </a:lnTo>
                    <a:lnTo>
                      <a:pt x="100013" y="60556"/>
                    </a:lnTo>
                    <a:lnTo>
                      <a:pt x="108955" y="55277"/>
                    </a:lnTo>
                    <a:lnTo>
                      <a:pt x="114917" y="46966"/>
                    </a:lnTo>
                    <a:lnTo>
                      <a:pt x="121541" y="24955"/>
                    </a:lnTo>
                    <a:lnTo>
                      <a:pt x="119714" y="15971"/>
                    </a:lnTo>
                    <a:lnTo>
                      <a:pt x="114902" y="8784"/>
                    </a:lnTo>
                    <a:lnTo>
                      <a:pt x="108101" y="2795"/>
                    </a:lnTo>
                    <a:lnTo>
                      <a:pt x="98776" y="0"/>
                    </a:lnTo>
                    <a:lnTo>
                      <a:pt x="75638" y="88"/>
                    </a:lnTo>
                    <a:lnTo>
                      <a:pt x="41397" y="12595"/>
                    </a:lnTo>
                    <a:lnTo>
                      <a:pt x="25781" y="28046"/>
                    </a:lnTo>
                    <a:lnTo>
                      <a:pt x="5995" y="67244"/>
                    </a:lnTo>
                    <a:lnTo>
                      <a:pt x="0" y="104628"/>
                    </a:lnTo>
                    <a:lnTo>
                      <a:pt x="4986" y="128840"/>
                    </a:lnTo>
                    <a:lnTo>
                      <a:pt x="9670" y="140327"/>
                    </a:lnTo>
                    <a:lnTo>
                      <a:pt x="24456" y="156285"/>
                    </a:lnTo>
                    <a:lnTo>
                      <a:pt x="33430" y="162217"/>
                    </a:lnTo>
                    <a:lnTo>
                      <a:pt x="68951" y="170566"/>
                    </a:lnTo>
                    <a:lnTo>
                      <a:pt x="123121" y="165086"/>
                    </a:lnTo>
                    <a:lnTo>
                      <a:pt x="148400" y="163301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830233" y="2247162"/>
                <a:ext cx="158558" cy="501606"/>
              </a:xfrm>
              <a:custGeom>
                <a:avLst/>
                <a:gdLst/>
                <a:ahLst/>
                <a:cxnLst/>
                <a:rect l="0" t="0" r="0" b="0"/>
                <a:pathLst>
                  <a:path w="158558" h="501606">
                    <a:moveTo>
                      <a:pt x="126216" y="372241"/>
                    </a:moveTo>
                    <a:lnTo>
                      <a:pt x="105488" y="327227"/>
                    </a:lnTo>
                    <a:lnTo>
                      <a:pt x="89454" y="313107"/>
                    </a:lnTo>
                    <a:lnTo>
                      <a:pt x="80147" y="307664"/>
                    </a:lnTo>
                    <a:lnTo>
                      <a:pt x="60224" y="304811"/>
                    </a:lnTo>
                    <a:lnTo>
                      <a:pt x="49880" y="305727"/>
                    </a:lnTo>
                    <a:lnTo>
                      <a:pt x="31999" y="313134"/>
                    </a:lnTo>
                    <a:lnTo>
                      <a:pt x="23877" y="318462"/>
                    </a:lnTo>
                    <a:lnTo>
                      <a:pt x="11658" y="337160"/>
                    </a:lnTo>
                    <a:lnTo>
                      <a:pt x="3433" y="361441"/>
                    </a:lnTo>
                    <a:lnTo>
                      <a:pt x="0" y="400850"/>
                    </a:lnTo>
                    <a:lnTo>
                      <a:pt x="7234" y="435817"/>
                    </a:lnTo>
                    <a:lnTo>
                      <a:pt x="17836" y="457992"/>
                    </a:lnTo>
                    <a:lnTo>
                      <a:pt x="33728" y="473438"/>
                    </a:lnTo>
                    <a:lnTo>
                      <a:pt x="42997" y="479233"/>
                    </a:lnTo>
                    <a:lnTo>
                      <a:pt x="51571" y="480701"/>
                    </a:lnTo>
                    <a:lnTo>
                      <a:pt x="59684" y="479285"/>
                    </a:lnTo>
                    <a:lnTo>
                      <a:pt x="75085" y="471322"/>
                    </a:lnTo>
                    <a:lnTo>
                      <a:pt x="89916" y="459798"/>
                    </a:lnTo>
                    <a:lnTo>
                      <a:pt x="106011" y="434118"/>
                    </a:lnTo>
                    <a:lnTo>
                      <a:pt x="125921" y="370925"/>
                    </a:lnTo>
                    <a:lnTo>
                      <a:pt x="140531" y="314486"/>
                    </a:lnTo>
                    <a:lnTo>
                      <a:pt x="145630" y="260102"/>
                    </a:lnTo>
                    <a:lnTo>
                      <a:pt x="147141" y="204194"/>
                    </a:lnTo>
                    <a:lnTo>
                      <a:pt x="153862" y="146465"/>
                    </a:lnTo>
                    <a:lnTo>
                      <a:pt x="146139" y="83068"/>
                    </a:lnTo>
                    <a:lnTo>
                      <a:pt x="133079" y="18329"/>
                    </a:lnTo>
                    <a:lnTo>
                      <a:pt x="127198" y="8134"/>
                    </a:lnTo>
                    <a:lnTo>
                      <a:pt x="119684" y="2535"/>
                    </a:lnTo>
                    <a:lnTo>
                      <a:pt x="111081" y="0"/>
                    </a:lnTo>
                    <a:lnTo>
                      <a:pt x="104148" y="4299"/>
                    </a:lnTo>
                    <a:lnTo>
                      <a:pt x="93250" y="25047"/>
                    </a:lnTo>
                    <a:lnTo>
                      <a:pt x="85101" y="87166"/>
                    </a:lnTo>
                    <a:lnTo>
                      <a:pt x="84887" y="140577"/>
                    </a:lnTo>
                    <a:lnTo>
                      <a:pt x="90679" y="201386"/>
                    </a:lnTo>
                    <a:lnTo>
                      <a:pt x="94126" y="263723"/>
                    </a:lnTo>
                    <a:lnTo>
                      <a:pt x="102201" y="318261"/>
                    </a:lnTo>
                    <a:lnTo>
                      <a:pt x="115661" y="376485"/>
                    </a:lnTo>
                    <a:lnTo>
                      <a:pt x="135577" y="439225"/>
                    </a:lnTo>
                    <a:lnTo>
                      <a:pt x="158557" y="501605"/>
                    </a:lnTo>
                  </a:path>
                </a:pathLst>
              </a:custGeom>
              <a:ln w="39011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3090390" y="1897175"/>
            <a:ext cx="1045691" cy="689836"/>
            <a:chOff x="3090390" y="1897175"/>
            <a:chExt cx="1045691" cy="689836"/>
          </a:xfrm>
        </p:grpSpPr>
        <p:sp>
          <p:nvSpPr>
            <p:cNvPr id="18" name="Freeform 17"/>
            <p:cNvSpPr/>
            <p:nvPr/>
          </p:nvSpPr>
          <p:spPr>
            <a:xfrm>
              <a:off x="3090390" y="1910760"/>
              <a:ext cx="473904" cy="635575"/>
            </a:xfrm>
            <a:custGeom>
              <a:avLst/>
              <a:gdLst/>
              <a:ahLst/>
              <a:cxnLst/>
              <a:rect l="0" t="0" r="0" b="0"/>
              <a:pathLst>
                <a:path w="473904" h="635575">
                  <a:moveTo>
                    <a:pt x="189810" y="0"/>
                  </a:moveTo>
                  <a:lnTo>
                    <a:pt x="121803" y="24682"/>
                  </a:lnTo>
                  <a:lnTo>
                    <a:pt x="72656" y="64264"/>
                  </a:lnTo>
                  <a:lnTo>
                    <a:pt x="37468" y="110643"/>
                  </a:lnTo>
                  <a:lnTo>
                    <a:pt x="9482" y="176868"/>
                  </a:lnTo>
                  <a:lnTo>
                    <a:pt x="1564" y="241849"/>
                  </a:lnTo>
                  <a:lnTo>
                    <a:pt x="0" y="316853"/>
                  </a:lnTo>
                  <a:lnTo>
                    <a:pt x="6903" y="396689"/>
                  </a:lnTo>
                  <a:lnTo>
                    <a:pt x="27149" y="474057"/>
                  </a:lnTo>
                  <a:lnTo>
                    <a:pt x="52183" y="529548"/>
                  </a:lnTo>
                  <a:lnTo>
                    <a:pt x="104011" y="592409"/>
                  </a:lnTo>
                  <a:lnTo>
                    <a:pt x="138224" y="612945"/>
                  </a:lnTo>
                  <a:lnTo>
                    <a:pt x="191864" y="631898"/>
                  </a:lnTo>
                  <a:lnTo>
                    <a:pt x="224435" y="635574"/>
                  </a:lnTo>
                  <a:lnTo>
                    <a:pt x="255012" y="629157"/>
                  </a:lnTo>
                  <a:lnTo>
                    <a:pt x="325306" y="591997"/>
                  </a:lnTo>
                  <a:lnTo>
                    <a:pt x="363296" y="564184"/>
                  </a:lnTo>
                  <a:lnTo>
                    <a:pt x="417217" y="485867"/>
                  </a:lnTo>
                  <a:lnTo>
                    <a:pt x="447622" y="407281"/>
                  </a:lnTo>
                  <a:lnTo>
                    <a:pt x="469025" y="338089"/>
                  </a:lnTo>
                  <a:lnTo>
                    <a:pt x="473903" y="270508"/>
                  </a:lnTo>
                  <a:lnTo>
                    <a:pt x="467654" y="191804"/>
                  </a:lnTo>
                  <a:lnTo>
                    <a:pt x="450375" y="126779"/>
                  </a:lnTo>
                  <a:lnTo>
                    <a:pt x="410834" y="73646"/>
                  </a:lnTo>
                  <a:lnTo>
                    <a:pt x="350075" y="18219"/>
                  </a:lnTo>
                  <a:lnTo>
                    <a:pt x="320413" y="8097"/>
                  </a:lnTo>
                  <a:lnTo>
                    <a:pt x="252171" y="1600"/>
                  </a:lnTo>
                  <a:lnTo>
                    <a:pt x="228596" y="4736"/>
                  </a:lnTo>
                  <a:lnTo>
                    <a:pt x="203396" y="13586"/>
                  </a:lnTo>
                </a:path>
              </a:pathLst>
            </a:custGeom>
            <a:ln w="4916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29518" y="1897175"/>
              <a:ext cx="306563" cy="689836"/>
            </a:xfrm>
            <a:custGeom>
              <a:avLst/>
              <a:gdLst/>
              <a:ahLst/>
              <a:cxnLst/>
              <a:rect l="0" t="0" r="0" b="0"/>
              <a:pathLst>
                <a:path w="306563" h="689836">
                  <a:moveTo>
                    <a:pt x="34854" y="0"/>
                  </a:moveTo>
                  <a:lnTo>
                    <a:pt x="24102" y="48359"/>
                  </a:lnTo>
                  <a:lnTo>
                    <a:pt x="21829" y="121925"/>
                  </a:lnTo>
                  <a:lnTo>
                    <a:pt x="21379" y="198290"/>
                  </a:lnTo>
                  <a:lnTo>
                    <a:pt x="25316" y="275543"/>
                  </a:lnTo>
                  <a:lnTo>
                    <a:pt x="32971" y="355823"/>
                  </a:lnTo>
                  <a:lnTo>
                    <a:pt x="34482" y="429824"/>
                  </a:lnTo>
                  <a:lnTo>
                    <a:pt x="34781" y="502585"/>
                  </a:lnTo>
                  <a:lnTo>
                    <a:pt x="27628" y="575100"/>
                  </a:lnTo>
                  <a:lnTo>
                    <a:pt x="13189" y="647567"/>
                  </a:lnTo>
                  <a:lnTo>
                    <a:pt x="9315" y="689835"/>
                  </a:lnTo>
                  <a:lnTo>
                    <a:pt x="0" y="634552"/>
                  </a:lnTo>
                  <a:lnTo>
                    <a:pt x="9744" y="564884"/>
                  </a:lnTo>
                  <a:lnTo>
                    <a:pt x="26205" y="493315"/>
                  </a:lnTo>
                  <a:lnTo>
                    <a:pt x="43086" y="467814"/>
                  </a:lnTo>
                  <a:lnTo>
                    <a:pt x="83610" y="426843"/>
                  </a:lnTo>
                  <a:lnTo>
                    <a:pt x="110362" y="416131"/>
                  </a:lnTo>
                  <a:lnTo>
                    <a:pt x="142379" y="412880"/>
                  </a:lnTo>
                  <a:lnTo>
                    <a:pt x="192839" y="421046"/>
                  </a:lnTo>
                  <a:lnTo>
                    <a:pt x="222810" y="434184"/>
                  </a:lnTo>
                  <a:lnTo>
                    <a:pt x="257931" y="465766"/>
                  </a:lnTo>
                  <a:lnTo>
                    <a:pt x="285999" y="517008"/>
                  </a:lnTo>
                  <a:lnTo>
                    <a:pt x="299798" y="558737"/>
                  </a:lnTo>
                  <a:lnTo>
                    <a:pt x="306562" y="624928"/>
                  </a:lnTo>
                </a:path>
              </a:pathLst>
            </a:custGeom>
            <a:ln w="4916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04957" y="1600200"/>
            <a:ext cx="511138" cy="1283786"/>
            <a:chOff x="4504957" y="1600200"/>
            <a:chExt cx="511138" cy="1283786"/>
          </a:xfrm>
        </p:grpSpPr>
        <p:sp>
          <p:nvSpPr>
            <p:cNvPr id="21" name="Freeform 20"/>
            <p:cNvSpPr/>
            <p:nvPr/>
          </p:nvSpPr>
          <p:spPr>
            <a:xfrm>
              <a:off x="4504957" y="1600200"/>
              <a:ext cx="35662" cy="1248125"/>
            </a:xfrm>
            <a:custGeom>
              <a:avLst/>
              <a:gdLst/>
              <a:ahLst/>
              <a:cxnLst/>
              <a:rect l="0" t="0" r="0" b="0"/>
              <a:pathLst>
                <a:path w="35662" h="1248125">
                  <a:moveTo>
                    <a:pt x="35661" y="0"/>
                  </a:moveTo>
                  <a:lnTo>
                    <a:pt x="27492" y="31111"/>
                  </a:lnTo>
                  <a:lnTo>
                    <a:pt x="24508" y="101631"/>
                  </a:lnTo>
                  <a:lnTo>
                    <a:pt x="23992" y="164831"/>
                  </a:lnTo>
                  <a:lnTo>
                    <a:pt x="27362" y="221859"/>
                  </a:lnTo>
                  <a:lnTo>
                    <a:pt x="33202" y="275738"/>
                  </a:lnTo>
                  <a:lnTo>
                    <a:pt x="35176" y="346796"/>
                  </a:lnTo>
                  <a:lnTo>
                    <a:pt x="35517" y="408291"/>
                  </a:lnTo>
                  <a:lnTo>
                    <a:pt x="35618" y="470391"/>
                  </a:lnTo>
                  <a:lnTo>
                    <a:pt x="35649" y="536926"/>
                  </a:lnTo>
                  <a:lnTo>
                    <a:pt x="29347" y="606829"/>
                  </a:lnTo>
                  <a:lnTo>
                    <a:pt x="25426" y="677730"/>
                  </a:lnTo>
                  <a:lnTo>
                    <a:pt x="30574" y="742616"/>
                  </a:lnTo>
                  <a:lnTo>
                    <a:pt x="27844" y="809977"/>
                  </a:lnTo>
                  <a:lnTo>
                    <a:pt x="24980" y="873814"/>
                  </a:lnTo>
                  <a:lnTo>
                    <a:pt x="24131" y="934553"/>
                  </a:lnTo>
                  <a:lnTo>
                    <a:pt x="17569" y="994374"/>
                  </a:lnTo>
                  <a:lnTo>
                    <a:pt x="13571" y="1047613"/>
                  </a:lnTo>
                  <a:lnTo>
                    <a:pt x="12386" y="1109468"/>
                  </a:lnTo>
                  <a:lnTo>
                    <a:pt x="3816" y="1174215"/>
                  </a:lnTo>
                  <a:lnTo>
                    <a:pt x="754" y="1225943"/>
                  </a:lnTo>
                  <a:lnTo>
                    <a:pt x="0" y="1248124"/>
                  </a:lnTo>
                </a:path>
              </a:pathLst>
            </a:custGeom>
            <a:ln w="430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21537" y="1623973"/>
              <a:ext cx="294558" cy="1260013"/>
            </a:xfrm>
            <a:custGeom>
              <a:avLst/>
              <a:gdLst/>
              <a:ahLst/>
              <a:cxnLst/>
              <a:rect l="0" t="0" r="0" b="0"/>
              <a:pathLst>
                <a:path w="294558" h="1260013">
                  <a:moveTo>
                    <a:pt x="21159" y="0"/>
                  </a:moveTo>
                  <a:lnTo>
                    <a:pt x="21159" y="66180"/>
                  </a:lnTo>
                  <a:lnTo>
                    <a:pt x="21159" y="118080"/>
                  </a:lnTo>
                  <a:lnTo>
                    <a:pt x="21159" y="181592"/>
                  </a:lnTo>
                  <a:lnTo>
                    <a:pt x="21159" y="250599"/>
                  </a:lnTo>
                  <a:lnTo>
                    <a:pt x="21159" y="308615"/>
                  </a:lnTo>
                  <a:lnTo>
                    <a:pt x="22479" y="375548"/>
                  </a:lnTo>
                  <a:lnTo>
                    <a:pt x="27045" y="439644"/>
                  </a:lnTo>
                  <a:lnTo>
                    <a:pt x="22322" y="503179"/>
                  </a:lnTo>
                  <a:lnTo>
                    <a:pt x="21388" y="567923"/>
                  </a:lnTo>
                  <a:lnTo>
                    <a:pt x="24726" y="639413"/>
                  </a:lnTo>
                  <a:lnTo>
                    <a:pt x="28027" y="672489"/>
                  </a:lnTo>
                  <a:lnTo>
                    <a:pt x="22906" y="736771"/>
                  </a:lnTo>
                  <a:lnTo>
                    <a:pt x="27814" y="800342"/>
                  </a:lnTo>
                  <a:lnTo>
                    <a:pt x="32011" y="863773"/>
                  </a:lnTo>
                  <a:lnTo>
                    <a:pt x="32840" y="927177"/>
                  </a:lnTo>
                  <a:lnTo>
                    <a:pt x="32985" y="985292"/>
                  </a:lnTo>
                  <a:lnTo>
                    <a:pt x="33027" y="1054021"/>
                  </a:lnTo>
                  <a:lnTo>
                    <a:pt x="33040" y="1112688"/>
                  </a:lnTo>
                  <a:lnTo>
                    <a:pt x="33042" y="1130098"/>
                  </a:lnTo>
                  <a:lnTo>
                    <a:pt x="30401" y="1137742"/>
                  </a:lnTo>
                  <a:lnTo>
                    <a:pt x="26000" y="1138876"/>
                  </a:lnTo>
                  <a:lnTo>
                    <a:pt x="20423" y="1135669"/>
                  </a:lnTo>
                  <a:lnTo>
                    <a:pt x="16706" y="1128249"/>
                  </a:lnTo>
                  <a:lnTo>
                    <a:pt x="3940" y="1063640"/>
                  </a:lnTo>
                  <a:lnTo>
                    <a:pt x="0" y="992534"/>
                  </a:lnTo>
                  <a:lnTo>
                    <a:pt x="5937" y="935831"/>
                  </a:lnTo>
                  <a:lnTo>
                    <a:pt x="12135" y="865149"/>
                  </a:lnTo>
                  <a:lnTo>
                    <a:pt x="25529" y="814585"/>
                  </a:lnTo>
                  <a:lnTo>
                    <a:pt x="53720" y="768312"/>
                  </a:lnTo>
                  <a:lnTo>
                    <a:pt x="72612" y="753992"/>
                  </a:lnTo>
                  <a:lnTo>
                    <a:pt x="83197" y="748324"/>
                  </a:lnTo>
                  <a:lnTo>
                    <a:pt x="109046" y="745549"/>
                  </a:lnTo>
                  <a:lnTo>
                    <a:pt x="123336" y="746657"/>
                  </a:lnTo>
                  <a:lnTo>
                    <a:pt x="149779" y="758456"/>
                  </a:lnTo>
                  <a:lnTo>
                    <a:pt x="183420" y="787375"/>
                  </a:lnTo>
                  <a:lnTo>
                    <a:pt x="226651" y="853835"/>
                  </a:lnTo>
                  <a:lnTo>
                    <a:pt x="255266" y="919197"/>
                  </a:lnTo>
                  <a:lnTo>
                    <a:pt x="269707" y="979406"/>
                  </a:lnTo>
                  <a:lnTo>
                    <a:pt x="282351" y="1043912"/>
                  </a:lnTo>
                  <a:lnTo>
                    <a:pt x="290941" y="1104850"/>
                  </a:lnTo>
                  <a:lnTo>
                    <a:pt x="293486" y="1164730"/>
                  </a:lnTo>
                  <a:lnTo>
                    <a:pt x="294239" y="1217252"/>
                  </a:lnTo>
                  <a:lnTo>
                    <a:pt x="294557" y="1260012"/>
                  </a:lnTo>
                </a:path>
              </a:pathLst>
            </a:custGeom>
            <a:ln w="430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384971" y="1754203"/>
            <a:ext cx="1045692" cy="975780"/>
            <a:chOff x="5384971" y="1754203"/>
            <a:chExt cx="1045692" cy="975780"/>
          </a:xfrm>
        </p:grpSpPr>
        <p:sp>
          <p:nvSpPr>
            <p:cNvPr id="24" name="Freeform 23"/>
            <p:cNvSpPr/>
            <p:nvPr/>
          </p:nvSpPr>
          <p:spPr>
            <a:xfrm>
              <a:off x="5384971" y="1754203"/>
              <a:ext cx="466872" cy="975780"/>
            </a:xfrm>
            <a:custGeom>
              <a:avLst/>
              <a:gdLst/>
              <a:ahLst/>
              <a:cxnLst/>
              <a:rect l="0" t="0" r="0" b="0"/>
              <a:pathLst>
                <a:path w="466872" h="975780">
                  <a:moveTo>
                    <a:pt x="136117" y="3176"/>
                  </a:moveTo>
                  <a:lnTo>
                    <a:pt x="112610" y="84698"/>
                  </a:lnTo>
                  <a:lnTo>
                    <a:pt x="90108" y="166282"/>
                  </a:lnTo>
                  <a:lnTo>
                    <a:pt x="63117" y="237161"/>
                  </a:lnTo>
                  <a:lnTo>
                    <a:pt x="55294" y="251042"/>
                  </a:lnTo>
                  <a:lnTo>
                    <a:pt x="50078" y="254171"/>
                  </a:lnTo>
                  <a:lnTo>
                    <a:pt x="46600" y="250132"/>
                  </a:lnTo>
                  <a:lnTo>
                    <a:pt x="44283" y="241314"/>
                  </a:lnTo>
                  <a:lnTo>
                    <a:pt x="51565" y="192623"/>
                  </a:lnTo>
                  <a:lnTo>
                    <a:pt x="72163" y="115084"/>
                  </a:lnTo>
                  <a:lnTo>
                    <a:pt x="98903" y="44738"/>
                  </a:lnTo>
                  <a:lnTo>
                    <a:pt x="106714" y="30884"/>
                  </a:lnTo>
                  <a:lnTo>
                    <a:pt x="127642" y="11407"/>
                  </a:lnTo>
                  <a:lnTo>
                    <a:pt x="139654" y="4070"/>
                  </a:lnTo>
                  <a:lnTo>
                    <a:pt x="165252" y="0"/>
                  </a:lnTo>
                  <a:lnTo>
                    <a:pt x="191941" y="4827"/>
                  </a:lnTo>
                  <a:lnTo>
                    <a:pt x="231262" y="24762"/>
                  </a:lnTo>
                  <a:lnTo>
                    <a:pt x="252925" y="41354"/>
                  </a:lnTo>
                  <a:lnTo>
                    <a:pt x="275023" y="75228"/>
                  </a:lnTo>
                  <a:lnTo>
                    <a:pt x="305679" y="148303"/>
                  </a:lnTo>
                  <a:lnTo>
                    <a:pt x="322981" y="207810"/>
                  </a:lnTo>
                  <a:lnTo>
                    <a:pt x="336274" y="280738"/>
                  </a:lnTo>
                  <a:lnTo>
                    <a:pt x="340893" y="353048"/>
                  </a:lnTo>
                  <a:lnTo>
                    <a:pt x="342262" y="431981"/>
                  </a:lnTo>
                  <a:lnTo>
                    <a:pt x="342668" y="513557"/>
                  </a:lnTo>
                  <a:lnTo>
                    <a:pt x="341256" y="591322"/>
                  </a:lnTo>
                  <a:lnTo>
                    <a:pt x="327836" y="661082"/>
                  </a:lnTo>
                  <a:lnTo>
                    <a:pt x="305927" y="733117"/>
                  </a:lnTo>
                  <a:lnTo>
                    <a:pt x="283597" y="796790"/>
                  </a:lnTo>
                  <a:lnTo>
                    <a:pt x="242833" y="874871"/>
                  </a:lnTo>
                  <a:lnTo>
                    <a:pt x="187904" y="948652"/>
                  </a:lnTo>
                  <a:lnTo>
                    <a:pt x="175236" y="959653"/>
                  </a:lnTo>
                  <a:lnTo>
                    <a:pt x="144826" y="971877"/>
                  </a:lnTo>
                  <a:lnTo>
                    <a:pt x="112425" y="975779"/>
                  </a:lnTo>
                  <a:lnTo>
                    <a:pt x="82711" y="972409"/>
                  </a:lnTo>
                  <a:lnTo>
                    <a:pt x="58276" y="961723"/>
                  </a:lnTo>
                  <a:lnTo>
                    <a:pt x="17635" y="929910"/>
                  </a:lnTo>
                  <a:lnTo>
                    <a:pt x="6895" y="904043"/>
                  </a:lnTo>
                  <a:lnTo>
                    <a:pt x="0" y="830213"/>
                  </a:lnTo>
                  <a:lnTo>
                    <a:pt x="13438" y="771747"/>
                  </a:lnTo>
                  <a:lnTo>
                    <a:pt x="32592" y="742382"/>
                  </a:lnTo>
                  <a:lnTo>
                    <a:pt x="56418" y="720655"/>
                  </a:lnTo>
                  <a:lnTo>
                    <a:pt x="82320" y="705893"/>
                  </a:lnTo>
                  <a:lnTo>
                    <a:pt x="109145" y="702395"/>
                  </a:lnTo>
                  <a:lnTo>
                    <a:pt x="163796" y="712627"/>
                  </a:lnTo>
                  <a:lnTo>
                    <a:pt x="197742" y="732314"/>
                  </a:lnTo>
                  <a:lnTo>
                    <a:pt x="266117" y="807540"/>
                  </a:lnTo>
                  <a:lnTo>
                    <a:pt x="341977" y="884272"/>
                  </a:lnTo>
                  <a:lnTo>
                    <a:pt x="379418" y="921756"/>
                  </a:lnTo>
                  <a:lnTo>
                    <a:pt x="406055" y="932065"/>
                  </a:lnTo>
                  <a:lnTo>
                    <a:pt x="466871" y="940312"/>
                  </a:lnTo>
                </a:path>
              </a:pathLst>
            </a:custGeom>
            <a:ln w="4987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57055" y="1840067"/>
              <a:ext cx="273608" cy="826887"/>
            </a:xfrm>
            <a:custGeom>
              <a:avLst/>
              <a:gdLst/>
              <a:ahLst/>
              <a:cxnLst/>
              <a:rect l="0" t="0" r="0" b="0"/>
              <a:pathLst>
                <a:path w="273608" h="826887">
                  <a:moveTo>
                    <a:pt x="11760" y="0"/>
                  </a:moveTo>
                  <a:lnTo>
                    <a:pt x="11760" y="68132"/>
                  </a:lnTo>
                  <a:lnTo>
                    <a:pt x="11760" y="133501"/>
                  </a:lnTo>
                  <a:lnTo>
                    <a:pt x="19076" y="203147"/>
                  </a:lnTo>
                  <a:lnTo>
                    <a:pt x="24264" y="284677"/>
                  </a:lnTo>
                  <a:lnTo>
                    <a:pt x="25162" y="360998"/>
                  </a:lnTo>
                  <a:lnTo>
                    <a:pt x="25429" y="441800"/>
                  </a:lnTo>
                  <a:lnTo>
                    <a:pt x="25507" y="522398"/>
                  </a:lnTo>
                  <a:lnTo>
                    <a:pt x="25531" y="595450"/>
                  </a:lnTo>
                  <a:lnTo>
                    <a:pt x="25538" y="664054"/>
                  </a:lnTo>
                  <a:lnTo>
                    <a:pt x="21457" y="742885"/>
                  </a:lnTo>
                  <a:lnTo>
                    <a:pt x="6359" y="810122"/>
                  </a:lnTo>
                  <a:lnTo>
                    <a:pt x="3565" y="814179"/>
                  </a:lnTo>
                  <a:lnTo>
                    <a:pt x="1703" y="810758"/>
                  </a:lnTo>
                  <a:lnTo>
                    <a:pt x="0" y="735381"/>
                  </a:lnTo>
                  <a:lnTo>
                    <a:pt x="13067" y="665666"/>
                  </a:lnTo>
                  <a:lnTo>
                    <a:pt x="36432" y="593149"/>
                  </a:lnTo>
                  <a:lnTo>
                    <a:pt x="76903" y="531082"/>
                  </a:lnTo>
                  <a:lnTo>
                    <a:pt x="111198" y="508869"/>
                  </a:lnTo>
                  <a:lnTo>
                    <a:pt x="137112" y="505876"/>
                  </a:lnTo>
                  <a:lnTo>
                    <a:pt x="162411" y="511181"/>
                  </a:lnTo>
                  <a:lnTo>
                    <a:pt x="183863" y="523748"/>
                  </a:lnTo>
                  <a:lnTo>
                    <a:pt x="213158" y="555356"/>
                  </a:lnTo>
                  <a:lnTo>
                    <a:pt x="249767" y="634306"/>
                  </a:lnTo>
                  <a:lnTo>
                    <a:pt x="262584" y="713808"/>
                  </a:lnTo>
                  <a:lnTo>
                    <a:pt x="272155" y="791578"/>
                  </a:lnTo>
                  <a:lnTo>
                    <a:pt x="273607" y="826886"/>
                  </a:lnTo>
                </a:path>
              </a:pathLst>
            </a:custGeom>
            <a:ln w="4987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532261" y="1652025"/>
            <a:ext cx="1045692" cy="1180136"/>
            <a:chOff x="6532261" y="1652025"/>
            <a:chExt cx="1045692" cy="1180136"/>
          </a:xfrm>
        </p:grpSpPr>
        <p:sp>
          <p:nvSpPr>
            <p:cNvPr id="27" name="Freeform 26"/>
            <p:cNvSpPr/>
            <p:nvPr/>
          </p:nvSpPr>
          <p:spPr>
            <a:xfrm>
              <a:off x="6532261" y="1652025"/>
              <a:ext cx="439126" cy="1094159"/>
            </a:xfrm>
            <a:custGeom>
              <a:avLst/>
              <a:gdLst/>
              <a:ahLst/>
              <a:cxnLst/>
              <a:rect l="0" t="0" r="0" b="0"/>
              <a:pathLst>
                <a:path w="439126" h="1094159">
                  <a:moveTo>
                    <a:pt x="119508" y="0"/>
                  </a:moveTo>
                  <a:lnTo>
                    <a:pt x="94029" y="76441"/>
                  </a:lnTo>
                  <a:lnTo>
                    <a:pt x="63022" y="164476"/>
                  </a:lnTo>
                  <a:lnTo>
                    <a:pt x="19038" y="231105"/>
                  </a:lnTo>
                  <a:lnTo>
                    <a:pt x="14352" y="232082"/>
                  </a:lnTo>
                  <a:lnTo>
                    <a:pt x="12888" y="226093"/>
                  </a:lnTo>
                  <a:lnTo>
                    <a:pt x="22464" y="176709"/>
                  </a:lnTo>
                  <a:lnTo>
                    <a:pt x="52264" y="120663"/>
                  </a:lnTo>
                  <a:lnTo>
                    <a:pt x="70811" y="97336"/>
                  </a:lnTo>
                  <a:lnTo>
                    <a:pt x="98971" y="84756"/>
                  </a:lnTo>
                  <a:lnTo>
                    <a:pt x="133618" y="80825"/>
                  </a:lnTo>
                  <a:lnTo>
                    <a:pt x="188791" y="89603"/>
                  </a:lnTo>
                  <a:lnTo>
                    <a:pt x="221674" y="104003"/>
                  </a:lnTo>
                  <a:lnTo>
                    <a:pt x="260251" y="138704"/>
                  </a:lnTo>
                  <a:lnTo>
                    <a:pt x="292704" y="180522"/>
                  </a:lnTo>
                  <a:lnTo>
                    <a:pt x="315414" y="248241"/>
                  </a:lnTo>
                  <a:lnTo>
                    <a:pt x="316795" y="315518"/>
                  </a:lnTo>
                  <a:lnTo>
                    <a:pt x="300731" y="387466"/>
                  </a:lnTo>
                  <a:lnTo>
                    <a:pt x="257880" y="475611"/>
                  </a:lnTo>
                  <a:lnTo>
                    <a:pt x="199087" y="546655"/>
                  </a:lnTo>
                  <a:lnTo>
                    <a:pt x="161346" y="569366"/>
                  </a:lnTo>
                  <a:lnTo>
                    <a:pt x="154039" y="568798"/>
                  </a:lnTo>
                  <a:lnTo>
                    <a:pt x="150828" y="563439"/>
                  </a:lnTo>
                  <a:lnTo>
                    <a:pt x="150347" y="554887"/>
                  </a:lnTo>
                  <a:lnTo>
                    <a:pt x="156665" y="547526"/>
                  </a:lnTo>
                  <a:lnTo>
                    <a:pt x="181391" y="534921"/>
                  </a:lnTo>
                  <a:lnTo>
                    <a:pt x="210086" y="532638"/>
                  </a:lnTo>
                  <a:lnTo>
                    <a:pt x="241096" y="538816"/>
                  </a:lnTo>
                  <a:lnTo>
                    <a:pt x="292561" y="560958"/>
                  </a:lnTo>
                  <a:lnTo>
                    <a:pt x="360000" y="615855"/>
                  </a:lnTo>
                  <a:lnTo>
                    <a:pt x="395846" y="658292"/>
                  </a:lnTo>
                  <a:lnTo>
                    <a:pt x="431573" y="748364"/>
                  </a:lnTo>
                  <a:lnTo>
                    <a:pt x="439125" y="785738"/>
                  </a:lnTo>
                  <a:lnTo>
                    <a:pt x="430448" y="863584"/>
                  </a:lnTo>
                  <a:lnTo>
                    <a:pt x="413030" y="931425"/>
                  </a:lnTo>
                  <a:lnTo>
                    <a:pt x="377405" y="1006890"/>
                  </a:lnTo>
                  <a:lnTo>
                    <a:pt x="340327" y="1050054"/>
                  </a:lnTo>
                  <a:lnTo>
                    <a:pt x="297805" y="1075937"/>
                  </a:lnTo>
                  <a:lnTo>
                    <a:pt x="245738" y="1094119"/>
                  </a:lnTo>
                  <a:lnTo>
                    <a:pt x="180333" y="1094158"/>
                  </a:lnTo>
                  <a:lnTo>
                    <a:pt x="141561" y="1078850"/>
                  </a:lnTo>
                  <a:lnTo>
                    <a:pt x="62350" y="1024544"/>
                  </a:lnTo>
                  <a:lnTo>
                    <a:pt x="0" y="956059"/>
                  </a:lnTo>
                </a:path>
              </a:pathLst>
            </a:custGeom>
            <a:ln w="5405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35374" y="1801409"/>
              <a:ext cx="342579" cy="1030752"/>
            </a:xfrm>
            <a:custGeom>
              <a:avLst/>
              <a:gdLst/>
              <a:ahLst/>
              <a:cxnLst/>
              <a:rect l="0" t="0" r="0" b="0"/>
              <a:pathLst>
                <a:path w="342579" h="1030752">
                  <a:moveTo>
                    <a:pt x="28870" y="0"/>
                  </a:moveTo>
                  <a:lnTo>
                    <a:pt x="20264" y="47704"/>
                  </a:lnTo>
                  <a:lnTo>
                    <a:pt x="26678" y="125488"/>
                  </a:lnTo>
                  <a:lnTo>
                    <a:pt x="28220" y="195972"/>
                  </a:lnTo>
                  <a:lnTo>
                    <a:pt x="28678" y="269417"/>
                  </a:lnTo>
                  <a:lnTo>
                    <a:pt x="33239" y="348165"/>
                  </a:lnTo>
                  <a:lnTo>
                    <a:pt x="40677" y="434572"/>
                  </a:lnTo>
                  <a:lnTo>
                    <a:pt x="42881" y="514394"/>
                  </a:lnTo>
                  <a:lnTo>
                    <a:pt x="35695" y="592917"/>
                  </a:lnTo>
                  <a:lnTo>
                    <a:pt x="30892" y="672704"/>
                  </a:lnTo>
                  <a:lnTo>
                    <a:pt x="29469" y="754070"/>
                  </a:lnTo>
                  <a:lnTo>
                    <a:pt x="21117" y="830740"/>
                  </a:lnTo>
                  <a:lnTo>
                    <a:pt x="13692" y="905793"/>
                  </a:lnTo>
                  <a:lnTo>
                    <a:pt x="10453" y="904290"/>
                  </a:lnTo>
                  <a:lnTo>
                    <a:pt x="6633" y="896649"/>
                  </a:lnTo>
                  <a:lnTo>
                    <a:pt x="0" y="806556"/>
                  </a:lnTo>
                  <a:lnTo>
                    <a:pt x="9393" y="717336"/>
                  </a:lnTo>
                  <a:lnTo>
                    <a:pt x="15907" y="662541"/>
                  </a:lnTo>
                  <a:lnTo>
                    <a:pt x="47410" y="583290"/>
                  </a:lnTo>
                  <a:lnTo>
                    <a:pt x="71249" y="545918"/>
                  </a:lnTo>
                  <a:lnTo>
                    <a:pt x="94181" y="528674"/>
                  </a:lnTo>
                  <a:lnTo>
                    <a:pt x="107266" y="521751"/>
                  </a:lnTo>
                  <a:lnTo>
                    <a:pt x="135086" y="518486"/>
                  </a:lnTo>
                  <a:lnTo>
                    <a:pt x="164048" y="524227"/>
                  </a:lnTo>
                  <a:lnTo>
                    <a:pt x="206688" y="546123"/>
                  </a:lnTo>
                  <a:lnTo>
                    <a:pt x="241085" y="575295"/>
                  </a:lnTo>
                  <a:lnTo>
                    <a:pt x="270641" y="614738"/>
                  </a:lnTo>
                  <a:lnTo>
                    <a:pt x="307088" y="703964"/>
                  </a:lnTo>
                  <a:lnTo>
                    <a:pt x="323087" y="778149"/>
                  </a:lnTo>
                  <a:lnTo>
                    <a:pt x="326741" y="856737"/>
                  </a:lnTo>
                  <a:lnTo>
                    <a:pt x="329121" y="936194"/>
                  </a:lnTo>
                  <a:lnTo>
                    <a:pt x="339427" y="1002545"/>
                  </a:lnTo>
                  <a:lnTo>
                    <a:pt x="342578" y="1030751"/>
                  </a:lnTo>
                </a:path>
              </a:pathLst>
            </a:custGeom>
            <a:ln w="5405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943100" y="3463535"/>
            <a:ext cx="1045691" cy="327887"/>
            <a:chOff x="1943100" y="3463535"/>
            <a:chExt cx="1045691" cy="327887"/>
          </a:xfrm>
        </p:grpSpPr>
        <p:sp>
          <p:nvSpPr>
            <p:cNvPr id="30" name="Freeform 29"/>
            <p:cNvSpPr/>
            <p:nvPr/>
          </p:nvSpPr>
          <p:spPr>
            <a:xfrm>
              <a:off x="2031717" y="3543291"/>
              <a:ext cx="26587" cy="221546"/>
            </a:xfrm>
            <a:custGeom>
              <a:avLst/>
              <a:gdLst/>
              <a:ahLst/>
              <a:cxnLst/>
              <a:rect l="0" t="0" r="0" b="0"/>
              <a:pathLst>
                <a:path w="26587" h="221546">
                  <a:moveTo>
                    <a:pt x="26586" y="221545"/>
                  </a:moveTo>
                  <a:lnTo>
                    <a:pt x="20495" y="198351"/>
                  </a:lnTo>
                  <a:lnTo>
                    <a:pt x="18271" y="151028"/>
                  </a:lnTo>
                  <a:lnTo>
                    <a:pt x="13128" y="103462"/>
                  </a:lnTo>
                  <a:lnTo>
                    <a:pt x="8720" y="51034"/>
                  </a:lnTo>
                  <a:lnTo>
                    <a:pt x="0" y="0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43100" y="3504471"/>
              <a:ext cx="211090" cy="283451"/>
            </a:xfrm>
            <a:custGeom>
              <a:avLst/>
              <a:gdLst/>
              <a:ahLst/>
              <a:cxnLst/>
              <a:rect l="0" t="0" r="0" b="0"/>
              <a:pathLst>
                <a:path w="211090" h="283451">
                  <a:moveTo>
                    <a:pt x="0" y="56543"/>
                  </a:moveTo>
                  <a:lnTo>
                    <a:pt x="24668" y="24245"/>
                  </a:lnTo>
                  <a:lnTo>
                    <a:pt x="46366" y="11088"/>
                  </a:lnTo>
                  <a:lnTo>
                    <a:pt x="71503" y="954"/>
                  </a:lnTo>
                  <a:lnTo>
                    <a:pt x="88888" y="0"/>
                  </a:lnTo>
                  <a:lnTo>
                    <a:pt x="124118" y="7411"/>
                  </a:lnTo>
                  <a:lnTo>
                    <a:pt x="145961" y="20214"/>
                  </a:lnTo>
                  <a:lnTo>
                    <a:pt x="190621" y="66106"/>
                  </a:lnTo>
                  <a:lnTo>
                    <a:pt x="204614" y="92198"/>
                  </a:lnTo>
                  <a:lnTo>
                    <a:pt x="211089" y="135538"/>
                  </a:lnTo>
                  <a:lnTo>
                    <a:pt x="209742" y="187861"/>
                  </a:lnTo>
                  <a:lnTo>
                    <a:pt x="200324" y="221815"/>
                  </a:lnTo>
                  <a:lnTo>
                    <a:pt x="179498" y="255047"/>
                  </a:lnTo>
                  <a:lnTo>
                    <a:pt x="157556" y="269729"/>
                  </a:lnTo>
                  <a:lnTo>
                    <a:pt x="115619" y="282527"/>
                  </a:lnTo>
                  <a:lnTo>
                    <a:pt x="66199" y="283450"/>
                  </a:lnTo>
                  <a:lnTo>
                    <a:pt x="26585" y="278088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95387" y="3676218"/>
              <a:ext cx="13567" cy="106342"/>
            </a:xfrm>
            <a:custGeom>
              <a:avLst/>
              <a:gdLst/>
              <a:ahLst/>
              <a:cxnLst/>
              <a:rect l="0" t="0" r="0" b="0"/>
              <a:pathLst>
                <a:path w="13567" h="106342">
                  <a:moveTo>
                    <a:pt x="4704" y="0"/>
                  </a:moveTo>
                  <a:lnTo>
                    <a:pt x="0" y="14112"/>
                  </a:lnTo>
                  <a:lnTo>
                    <a:pt x="316" y="28919"/>
                  </a:lnTo>
                  <a:lnTo>
                    <a:pt x="5111" y="76307"/>
                  </a:lnTo>
                  <a:lnTo>
                    <a:pt x="13566" y="106341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91229" y="3587600"/>
              <a:ext cx="1" cy="8863"/>
            </a:xfrm>
            <a:custGeom>
              <a:avLst/>
              <a:gdLst/>
              <a:ahLst/>
              <a:cxnLst/>
              <a:rect l="0" t="0" r="0" b="0"/>
              <a:pathLst>
                <a:path w="1" h="8863">
                  <a:moveTo>
                    <a:pt x="0" y="0"/>
                  </a:moveTo>
                  <a:lnTo>
                    <a:pt x="0" y="8862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44400" y="3640770"/>
              <a:ext cx="109885" cy="134156"/>
            </a:xfrm>
            <a:custGeom>
              <a:avLst/>
              <a:gdLst/>
              <a:ahLst/>
              <a:cxnLst/>
              <a:rect l="0" t="0" r="0" b="0"/>
              <a:pathLst>
                <a:path w="109885" h="134156">
                  <a:moveTo>
                    <a:pt x="79756" y="0"/>
                  </a:moveTo>
                  <a:lnTo>
                    <a:pt x="30419" y="4705"/>
                  </a:lnTo>
                  <a:lnTo>
                    <a:pt x="13191" y="12266"/>
                  </a:lnTo>
                  <a:lnTo>
                    <a:pt x="5840" y="17039"/>
                  </a:lnTo>
                  <a:lnTo>
                    <a:pt x="1924" y="23175"/>
                  </a:lnTo>
                  <a:lnTo>
                    <a:pt x="199" y="37870"/>
                  </a:lnTo>
                  <a:lnTo>
                    <a:pt x="3087" y="43955"/>
                  </a:lnTo>
                  <a:lnTo>
                    <a:pt x="14172" y="53342"/>
                  </a:lnTo>
                  <a:lnTo>
                    <a:pt x="60884" y="70528"/>
                  </a:lnTo>
                  <a:lnTo>
                    <a:pt x="97253" y="87342"/>
                  </a:lnTo>
                  <a:lnTo>
                    <a:pt x="103236" y="94660"/>
                  </a:lnTo>
                  <a:lnTo>
                    <a:pt x="109884" y="113294"/>
                  </a:lnTo>
                  <a:lnTo>
                    <a:pt x="108704" y="120823"/>
                  </a:lnTo>
                  <a:lnTo>
                    <a:pt x="104962" y="126827"/>
                  </a:lnTo>
                  <a:lnTo>
                    <a:pt x="99514" y="131814"/>
                  </a:lnTo>
                  <a:lnTo>
                    <a:pt x="91944" y="134155"/>
                  </a:lnTo>
                  <a:lnTo>
                    <a:pt x="63456" y="132744"/>
                  </a:lnTo>
                  <a:lnTo>
                    <a:pt x="11941" y="118867"/>
                  </a:lnTo>
                  <a:lnTo>
                    <a:pt x="0" y="115203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68465" y="3463535"/>
              <a:ext cx="17725" cy="292440"/>
            </a:xfrm>
            <a:custGeom>
              <a:avLst/>
              <a:gdLst/>
              <a:ahLst/>
              <a:cxnLst/>
              <a:rect l="0" t="0" r="0" b="0"/>
              <a:pathLst>
                <a:path w="17725" h="292440">
                  <a:moveTo>
                    <a:pt x="0" y="0"/>
                  </a:moveTo>
                  <a:lnTo>
                    <a:pt x="0" y="45573"/>
                  </a:lnTo>
                  <a:lnTo>
                    <a:pt x="0" y="85382"/>
                  </a:lnTo>
                  <a:lnTo>
                    <a:pt x="0" y="131968"/>
                  </a:lnTo>
                  <a:lnTo>
                    <a:pt x="4704" y="182407"/>
                  </a:lnTo>
                  <a:lnTo>
                    <a:pt x="9025" y="226906"/>
                  </a:lnTo>
                  <a:lnTo>
                    <a:pt x="15714" y="265162"/>
                  </a:lnTo>
                  <a:lnTo>
                    <a:pt x="17724" y="292439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79847" y="3582494"/>
              <a:ext cx="168375" cy="13968"/>
            </a:xfrm>
            <a:custGeom>
              <a:avLst/>
              <a:gdLst/>
              <a:ahLst/>
              <a:cxnLst/>
              <a:rect l="0" t="0" r="0" b="0"/>
              <a:pathLst>
                <a:path w="168375" h="13968">
                  <a:moveTo>
                    <a:pt x="168374" y="5106"/>
                  </a:moveTo>
                  <a:lnTo>
                    <a:pt x="132441" y="2480"/>
                  </a:lnTo>
                  <a:lnTo>
                    <a:pt x="114003" y="0"/>
                  </a:lnTo>
                  <a:lnTo>
                    <a:pt x="70074" y="3805"/>
                  </a:lnTo>
                  <a:lnTo>
                    <a:pt x="23469" y="9553"/>
                  </a:lnTo>
                  <a:lnTo>
                    <a:pt x="0" y="13967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32966" y="3653623"/>
              <a:ext cx="130459" cy="124824"/>
            </a:xfrm>
            <a:custGeom>
              <a:avLst/>
              <a:gdLst/>
              <a:ahLst/>
              <a:cxnLst/>
              <a:rect l="0" t="0" r="0" b="0"/>
              <a:pathLst>
                <a:path w="130459" h="124824">
                  <a:moveTo>
                    <a:pt x="86150" y="75765"/>
                  </a:moveTo>
                  <a:lnTo>
                    <a:pt x="83524" y="39832"/>
                  </a:lnTo>
                  <a:lnTo>
                    <a:pt x="78090" y="23363"/>
                  </a:lnTo>
                  <a:lnTo>
                    <a:pt x="69111" y="9479"/>
                  </a:lnTo>
                  <a:lnTo>
                    <a:pt x="61990" y="4989"/>
                  </a:lnTo>
                  <a:lnTo>
                    <a:pt x="43575" y="0"/>
                  </a:lnTo>
                  <a:lnTo>
                    <a:pt x="35119" y="1624"/>
                  </a:lnTo>
                  <a:lnTo>
                    <a:pt x="20473" y="11305"/>
                  </a:lnTo>
                  <a:lnTo>
                    <a:pt x="5861" y="33362"/>
                  </a:lnTo>
                  <a:lnTo>
                    <a:pt x="0" y="63311"/>
                  </a:lnTo>
                  <a:lnTo>
                    <a:pt x="2967" y="92425"/>
                  </a:lnTo>
                  <a:lnTo>
                    <a:pt x="10122" y="108114"/>
                  </a:lnTo>
                  <a:lnTo>
                    <a:pt x="14787" y="115054"/>
                  </a:lnTo>
                  <a:lnTo>
                    <a:pt x="21835" y="119681"/>
                  </a:lnTo>
                  <a:lnTo>
                    <a:pt x="40170" y="124823"/>
                  </a:lnTo>
                  <a:lnTo>
                    <a:pt x="48604" y="123240"/>
                  </a:lnTo>
                  <a:lnTo>
                    <a:pt x="63226" y="113604"/>
                  </a:lnTo>
                  <a:lnTo>
                    <a:pt x="71038" y="94223"/>
                  </a:lnTo>
                  <a:lnTo>
                    <a:pt x="73121" y="82163"/>
                  </a:lnTo>
                  <a:lnTo>
                    <a:pt x="75495" y="77076"/>
                  </a:lnTo>
                  <a:lnTo>
                    <a:pt x="78062" y="76639"/>
                  </a:lnTo>
                  <a:lnTo>
                    <a:pt x="93961" y="92458"/>
                  </a:lnTo>
                  <a:lnTo>
                    <a:pt x="100219" y="94771"/>
                  </a:lnTo>
                  <a:lnTo>
                    <a:pt x="130458" y="93489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65386" y="3648212"/>
              <a:ext cx="104381" cy="107763"/>
            </a:xfrm>
            <a:custGeom>
              <a:avLst/>
              <a:gdLst/>
              <a:ahLst/>
              <a:cxnLst/>
              <a:rect l="0" t="0" r="0" b="0"/>
              <a:pathLst>
                <a:path w="104381" h="107763">
                  <a:moveTo>
                    <a:pt x="6900" y="28006"/>
                  </a:moveTo>
                  <a:lnTo>
                    <a:pt x="2196" y="42119"/>
                  </a:lnTo>
                  <a:lnTo>
                    <a:pt x="2512" y="56925"/>
                  </a:lnTo>
                  <a:lnTo>
                    <a:pt x="11428" y="99390"/>
                  </a:lnTo>
                  <a:lnTo>
                    <a:pt x="10903" y="99227"/>
                  </a:lnTo>
                  <a:lnTo>
                    <a:pt x="1337" y="69039"/>
                  </a:lnTo>
                  <a:lnTo>
                    <a:pt x="0" y="38960"/>
                  </a:lnTo>
                  <a:lnTo>
                    <a:pt x="3177" y="20074"/>
                  </a:lnTo>
                  <a:lnTo>
                    <a:pt x="7372" y="12872"/>
                  </a:lnTo>
                  <a:lnTo>
                    <a:pt x="19910" y="2243"/>
                  </a:lnTo>
                  <a:lnTo>
                    <a:pt x="27389" y="0"/>
                  </a:lnTo>
                  <a:lnTo>
                    <a:pt x="43576" y="133"/>
                  </a:lnTo>
                  <a:lnTo>
                    <a:pt x="57991" y="6099"/>
                  </a:lnTo>
                  <a:lnTo>
                    <a:pt x="64592" y="10448"/>
                  </a:lnTo>
                  <a:lnTo>
                    <a:pt x="74553" y="23156"/>
                  </a:lnTo>
                  <a:lnTo>
                    <a:pt x="95233" y="72667"/>
                  </a:lnTo>
                  <a:lnTo>
                    <a:pt x="104380" y="107762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00298" y="3612931"/>
              <a:ext cx="288493" cy="178491"/>
            </a:xfrm>
            <a:custGeom>
              <a:avLst/>
              <a:gdLst/>
              <a:ahLst/>
              <a:cxnLst/>
              <a:rect l="0" t="0" r="0" b="0"/>
              <a:pathLst>
                <a:path w="288493" h="178491">
                  <a:moveTo>
                    <a:pt x="84671" y="36701"/>
                  </a:moveTo>
                  <a:lnTo>
                    <a:pt x="55298" y="12033"/>
                  </a:lnTo>
                  <a:lnTo>
                    <a:pt x="47365" y="10409"/>
                  </a:lnTo>
                  <a:lnTo>
                    <a:pt x="30674" y="13857"/>
                  </a:lnTo>
                  <a:lnTo>
                    <a:pt x="9375" y="26869"/>
                  </a:lnTo>
                  <a:lnTo>
                    <a:pt x="4934" y="34085"/>
                  </a:lnTo>
                  <a:lnTo>
                    <a:pt x="0" y="52606"/>
                  </a:lnTo>
                  <a:lnTo>
                    <a:pt x="3908" y="95603"/>
                  </a:lnTo>
                  <a:lnTo>
                    <a:pt x="8734" y="115066"/>
                  </a:lnTo>
                  <a:lnTo>
                    <a:pt x="13369" y="122422"/>
                  </a:lnTo>
                  <a:lnTo>
                    <a:pt x="26396" y="133222"/>
                  </a:lnTo>
                  <a:lnTo>
                    <a:pt x="50337" y="144837"/>
                  </a:lnTo>
                  <a:lnTo>
                    <a:pt x="70068" y="146138"/>
                  </a:lnTo>
                  <a:lnTo>
                    <a:pt x="89996" y="142449"/>
                  </a:lnTo>
                  <a:lnTo>
                    <a:pt x="105418" y="134245"/>
                  </a:lnTo>
                  <a:lnTo>
                    <a:pt x="116210" y="121409"/>
                  </a:lnTo>
                  <a:lnTo>
                    <a:pt x="120467" y="113851"/>
                  </a:lnTo>
                  <a:lnTo>
                    <a:pt x="133073" y="102827"/>
                  </a:lnTo>
                  <a:lnTo>
                    <a:pt x="179884" y="76118"/>
                  </a:lnTo>
                  <a:lnTo>
                    <a:pt x="186548" y="68887"/>
                  </a:lnTo>
                  <a:lnTo>
                    <a:pt x="193951" y="50350"/>
                  </a:lnTo>
                  <a:lnTo>
                    <a:pt x="195925" y="39892"/>
                  </a:lnTo>
                  <a:lnTo>
                    <a:pt x="194288" y="30952"/>
                  </a:lnTo>
                  <a:lnTo>
                    <a:pt x="184591" y="15766"/>
                  </a:lnTo>
                  <a:lnTo>
                    <a:pt x="162524" y="850"/>
                  </a:lnTo>
                  <a:lnTo>
                    <a:pt x="155281" y="0"/>
                  </a:lnTo>
                  <a:lnTo>
                    <a:pt x="141982" y="4307"/>
                  </a:lnTo>
                  <a:lnTo>
                    <a:pt x="123424" y="17803"/>
                  </a:lnTo>
                  <a:lnTo>
                    <a:pt x="116664" y="33882"/>
                  </a:lnTo>
                  <a:lnTo>
                    <a:pt x="114644" y="53172"/>
                  </a:lnTo>
                  <a:lnTo>
                    <a:pt x="117029" y="71591"/>
                  </a:lnTo>
                  <a:lnTo>
                    <a:pt x="136365" y="116384"/>
                  </a:lnTo>
                  <a:lnTo>
                    <a:pt x="145063" y="133164"/>
                  </a:lnTo>
                  <a:lnTo>
                    <a:pt x="167551" y="153682"/>
                  </a:lnTo>
                  <a:lnTo>
                    <a:pt x="198721" y="170264"/>
                  </a:lnTo>
                  <a:lnTo>
                    <a:pt x="244539" y="176865"/>
                  </a:lnTo>
                  <a:lnTo>
                    <a:pt x="288492" y="178490"/>
                  </a:lnTo>
                </a:path>
              </a:pathLst>
            </a:custGeom>
            <a:ln w="3206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090390" y="3266892"/>
            <a:ext cx="1043158" cy="721173"/>
            <a:chOff x="3090390" y="3266892"/>
            <a:chExt cx="1043158" cy="721173"/>
          </a:xfrm>
        </p:grpSpPr>
        <p:sp>
          <p:nvSpPr>
            <p:cNvPr id="41" name="Freeform 40"/>
            <p:cNvSpPr/>
            <p:nvPr/>
          </p:nvSpPr>
          <p:spPr>
            <a:xfrm>
              <a:off x="3090390" y="3266892"/>
              <a:ext cx="440290" cy="721173"/>
            </a:xfrm>
            <a:custGeom>
              <a:avLst/>
              <a:gdLst/>
              <a:ahLst/>
              <a:cxnLst/>
              <a:rect l="0" t="0" r="0" b="0"/>
              <a:pathLst>
                <a:path w="440290" h="721173">
                  <a:moveTo>
                    <a:pt x="269457" y="24562"/>
                  </a:moveTo>
                  <a:lnTo>
                    <a:pt x="243378" y="24562"/>
                  </a:lnTo>
                  <a:lnTo>
                    <a:pt x="207603" y="37601"/>
                  </a:lnTo>
                  <a:lnTo>
                    <a:pt x="134566" y="102852"/>
                  </a:lnTo>
                  <a:lnTo>
                    <a:pt x="73213" y="174763"/>
                  </a:lnTo>
                  <a:lnTo>
                    <a:pt x="58063" y="199117"/>
                  </a:lnTo>
                  <a:lnTo>
                    <a:pt x="32758" y="268640"/>
                  </a:lnTo>
                  <a:lnTo>
                    <a:pt x="11653" y="331383"/>
                  </a:lnTo>
                  <a:lnTo>
                    <a:pt x="2943" y="372007"/>
                  </a:lnTo>
                  <a:lnTo>
                    <a:pt x="0" y="441153"/>
                  </a:lnTo>
                  <a:lnTo>
                    <a:pt x="783" y="509344"/>
                  </a:lnTo>
                  <a:lnTo>
                    <a:pt x="16388" y="576355"/>
                  </a:lnTo>
                  <a:lnTo>
                    <a:pt x="39855" y="648218"/>
                  </a:lnTo>
                  <a:lnTo>
                    <a:pt x="69606" y="692967"/>
                  </a:lnTo>
                  <a:lnTo>
                    <a:pt x="100168" y="713088"/>
                  </a:lnTo>
                  <a:lnTo>
                    <a:pt x="141669" y="721172"/>
                  </a:lnTo>
                  <a:lnTo>
                    <a:pt x="194788" y="714099"/>
                  </a:lnTo>
                  <a:lnTo>
                    <a:pt x="257046" y="695619"/>
                  </a:lnTo>
                  <a:lnTo>
                    <a:pt x="278041" y="680322"/>
                  </a:lnTo>
                  <a:lnTo>
                    <a:pt x="340257" y="613397"/>
                  </a:lnTo>
                  <a:lnTo>
                    <a:pt x="382293" y="540305"/>
                  </a:lnTo>
                  <a:lnTo>
                    <a:pt x="415953" y="466671"/>
                  </a:lnTo>
                  <a:lnTo>
                    <a:pt x="435817" y="395466"/>
                  </a:lnTo>
                  <a:lnTo>
                    <a:pt x="440289" y="327628"/>
                  </a:lnTo>
                  <a:lnTo>
                    <a:pt x="434653" y="255451"/>
                  </a:lnTo>
                  <a:lnTo>
                    <a:pt x="428840" y="189997"/>
                  </a:lnTo>
                  <a:lnTo>
                    <a:pt x="412160" y="123571"/>
                  </a:lnTo>
                  <a:lnTo>
                    <a:pt x="371029" y="59765"/>
                  </a:lnTo>
                  <a:lnTo>
                    <a:pt x="351443" y="43391"/>
                  </a:lnTo>
                  <a:lnTo>
                    <a:pt x="285027" y="12856"/>
                  </a:lnTo>
                  <a:lnTo>
                    <a:pt x="257176" y="0"/>
                  </a:lnTo>
                </a:path>
              </a:pathLst>
            </a:custGeom>
            <a:ln w="444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91664" y="3633666"/>
              <a:ext cx="306794" cy="329691"/>
            </a:xfrm>
            <a:custGeom>
              <a:avLst/>
              <a:gdLst/>
              <a:ahLst/>
              <a:cxnLst/>
              <a:rect l="0" t="0" r="0" b="0"/>
              <a:pathLst>
                <a:path w="306794" h="329691">
                  <a:moveTo>
                    <a:pt x="36612" y="112183"/>
                  </a:moveTo>
                  <a:lnTo>
                    <a:pt x="28172" y="144326"/>
                  </a:lnTo>
                  <a:lnTo>
                    <a:pt x="21451" y="206268"/>
                  </a:lnTo>
                  <a:lnTo>
                    <a:pt x="13907" y="271772"/>
                  </a:lnTo>
                  <a:lnTo>
                    <a:pt x="11052" y="329690"/>
                  </a:lnTo>
                  <a:lnTo>
                    <a:pt x="8655" y="328144"/>
                  </a:lnTo>
                  <a:lnTo>
                    <a:pt x="5693" y="321656"/>
                  </a:lnTo>
                  <a:lnTo>
                    <a:pt x="939" y="263584"/>
                  </a:lnTo>
                  <a:lnTo>
                    <a:pt x="0" y="198137"/>
                  </a:lnTo>
                  <a:lnTo>
                    <a:pt x="6334" y="139168"/>
                  </a:lnTo>
                  <a:lnTo>
                    <a:pt x="16875" y="94101"/>
                  </a:lnTo>
                  <a:lnTo>
                    <a:pt x="23454" y="82389"/>
                  </a:lnTo>
                  <a:lnTo>
                    <a:pt x="41680" y="65737"/>
                  </a:lnTo>
                  <a:lnTo>
                    <a:pt x="52272" y="63480"/>
                  </a:lnTo>
                  <a:lnTo>
                    <a:pt x="74957" y="68250"/>
                  </a:lnTo>
                  <a:lnTo>
                    <a:pt x="84008" y="74707"/>
                  </a:lnTo>
                  <a:lnTo>
                    <a:pt x="97703" y="92798"/>
                  </a:lnTo>
                  <a:lnTo>
                    <a:pt x="113085" y="125998"/>
                  </a:lnTo>
                  <a:lnTo>
                    <a:pt x="122068" y="174144"/>
                  </a:lnTo>
                  <a:lnTo>
                    <a:pt x="124967" y="173959"/>
                  </a:lnTo>
                  <a:lnTo>
                    <a:pt x="128264" y="169741"/>
                  </a:lnTo>
                  <a:lnTo>
                    <a:pt x="140800" y="100194"/>
                  </a:lnTo>
                  <a:lnTo>
                    <a:pt x="157057" y="43761"/>
                  </a:lnTo>
                  <a:lnTo>
                    <a:pt x="170196" y="22188"/>
                  </a:lnTo>
                  <a:lnTo>
                    <a:pt x="188773" y="7142"/>
                  </a:lnTo>
                  <a:lnTo>
                    <a:pt x="199457" y="1219"/>
                  </a:lnTo>
                  <a:lnTo>
                    <a:pt x="209309" y="0"/>
                  </a:lnTo>
                  <a:lnTo>
                    <a:pt x="227533" y="5923"/>
                  </a:lnTo>
                  <a:lnTo>
                    <a:pt x="259657" y="24601"/>
                  </a:lnTo>
                  <a:lnTo>
                    <a:pt x="275837" y="43237"/>
                  </a:lnTo>
                  <a:lnTo>
                    <a:pt x="297342" y="88557"/>
                  </a:lnTo>
                  <a:lnTo>
                    <a:pt x="304926" y="148100"/>
                  </a:lnTo>
                  <a:lnTo>
                    <a:pt x="306424" y="220507"/>
                  </a:lnTo>
                  <a:lnTo>
                    <a:pt x="306684" y="263905"/>
                  </a:lnTo>
                  <a:lnTo>
                    <a:pt x="306793" y="296397"/>
                  </a:lnTo>
                </a:path>
              </a:pathLst>
            </a:custGeom>
            <a:ln w="444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21267" y="3709006"/>
              <a:ext cx="12281" cy="245620"/>
            </a:xfrm>
            <a:custGeom>
              <a:avLst/>
              <a:gdLst/>
              <a:ahLst/>
              <a:cxnLst/>
              <a:rect l="0" t="0" r="0" b="0"/>
              <a:pathLst>
                <a:path w="12281" h="245620">
                  <a:moveTo>
                    <a:pt x="0" y="0"/>
                  </a:moveTo>
                  <a:lnTo>
                    <a:pt x="0" y="57076"/>
                  </a:lnTo>
                  <a:lnTo>
                    <a:pt x="0" y="126048"/>
                  </a:lnTo>
                  <a:lnTo>
                    <a:pt x="1364" y="197944"/>
                  </a:lnTo>
                  <a:lnTo>
                    <a:pt x="12280" y="245619"/>
                  </a:lnTo>
                </a:path>
              </a:pathLst>
            </a:custGeom>
            <a:ln w="444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96704" y="3500230"/>
              <a:ext cx="12283" cy="24563"/>
            </a:xfrm>
            <a:custGeom>
              <a:avLst/>
              <a:gdLst/>
              <a:ahLst/>
              <a:cxnLst/>
              <a:rect l="0" t="0" r="0" b="0"/>
              <a:pathLst>
                <a:path w="12283" h="24563">
                  <a:moveTo>
                    <a:pt x="12282" y="0"/>
                  </a:moveTo>
                  <a:lnTo>
                    <a:pt x="0" y="24562"/>
                  </a:lnTo>
                </a:path>
              </a:pathLst>
            </a:custGeom>
            <a:ln w="4444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237680" y="3270503"/>
            <a:ext cx="1042899" cy="713951"/>
            <a:chOff x="4237680" y="3270503"/>
            <a:chExt cx="1042899" cy="713951"/>
          </a:xfrm>
        </p:grpSpPr>
        <p:sp>
          <p:nvSpPr>
            <p:cNvPr id="46" name="Freeform 45"/>
            <p:cNvSpPr/>
            <p:nvPr/>
          </p:nvSpPr>
          <p:spPr>
            <a:xfrm>
              <a:off x="4237680" y="3270503"/>
              <a:ext cx="439153" cy="697792"/>
            </a:xfrm>
            <a:custGeom>
              <a:avLst/>
              <a:gdLst/>
              <a:ahLst/>
              <a:cxnLst/>
              <a:rect l="0" t="0" r="0" b="0"/>
              <a:pathLst>
                <a:path w="439153" h="697792">
                  <a:moveTo>
                    <a:pt x="216706" y="0"/>
                  </a:moveTo>
                  <a:lnTo>
                    <a:pt x="170502" y="78614"/>
                  </a:lnTo>
                  <a:lnTo>
                    <a:pt x="126273" y="148636"/>
                  </a:lnTo>
                  <a:lnTo>
                    <a:pt x="99282" y="189514"/>
                  </a:lnTo>
                  <a:lnTo>
                    <a:pt x="91772" y="194064"/>
                  </a:lnTo>
                  <a:lnTo>
                    <a:pt x="85260" y="192582"/>
                  </a:lnTo>
                  <a:lnTo>
                    <a:pt x="79413" y="187079"/>
                  </a:lnTo>
                  <a:lnTo>
                    <a:pt x="77020" y="178896"/>
                  </a:lnTo>
                  <a:lnTo>
                    <a:pt x="78376" y="157764"/>
                  </a:lnTo>
                  <a:lnTo>
                    <a:pt x="94789" y="113295"/>
                  </a:lnTo>
                  <a:lnTo>
                    <a:pt x="156527" y="46374"/>
                  </a:lnTo>
                  <a:lnTo>
                    <a:pt x="191852" y="18422"/>
                  </a:lnTo>
                  <a:lnTo>
                    <a:pt x="225725" y="8188"/>
                  </a:lnTo>
                  <a:lnTo>
                    <a:pt x="261347" y="6649"/>
                  </a:lnTo>
                  <a:lnTo>
                    <a:pt x="287212" y="15997"/>
                  </a:lnTo>
                  <a:lnTo>
                    <a:pt x="318694" y="38183"/>
                  </a:lnTo>
                  <a:lnTo>
                    <a:pt x="339894" y="71008"/>
                  </a:lnTo>
                  <a:lnTo>
                    <a:pt x="348516" y="116517"/>
                  </a:lnTo>
                  <a:lnTo>
                    <a:pt x="342507" y="146594"/>
                  </a:lnTo>
                  <a:lnTo>
                    <a:pt x="322203" y="184896"/>
                  </a:lnTo>
                  <a:lnTo>
                    <a:pt x="261686" y="252547"/>
                  </a:lnTo>
                  <a:lnTo>
                    <a:pt x="227526" y="272640"/>
                  </a:lnTo>
                  <a:lnTo>
                    <a:pt x="220909" y="270549"/>
                  </a:lnTo>
                  <a:lnTo>
                    <a:pt x="218003" y="263135"/>
                  </a:lnTo>
                  <a:lnTo>
                    <a:pt x="217571" y="252174"/>
                  </a:lnTo>
                  <a:lnTo>
                    <a:pt x="221797" y="243361"/>
                  </a:lnTo>
                  <a:lnTo>
                    <a:pt x="238532" y="229556"/>
                  </a:lnTo>
                  <a:lnTo>
                    <a:pt x="261019" y="226430"/>
                  </a:lnTo>
                  <a:lnTo>
                    <a:pt x="286063" y="231562"/>
                  </a:lnTo>
                  <a:lnTo>
                    <a:pt x="324039" y="251373"/>
                  </a:lnTo>
                  <a:lnTo>
                    <a:pt x="381182" y="293860"/>
                  </a:lnTo>
                  <a:lnTo>
                    <a:pt x="399162" y="319720"/>
                  </a:lnTo>
                  <a:lnTo>
                    <a:pt x="422968" y="385370"/>
                  </a:lnTo>
                  <a:lnTo>
                    <a:pt x="439152" y="454801"/>
                  </a:lnTo>
                  <a:lnTo>
                    <a:pt x="427275" y="534660"/>
                  </a:lnTo>
                  <a:lnTo>
                    <a:pt x="391377" y="608550"/>
                  </a:lnTo>
                  <a:lnTo>
                    <a:pt x="372592" y="634653"/>
                  </a:lnTo>
                  <a:lnTo>
                    <a:pt x="310640" y="685388"/>
                  </a:lnTo>
                  <a:lnTo>
                    <a:pt x="276011" y="695892"/>
                  </a:lnTo>
                  <a:lnTo>
                    <a:pt x="222239" y="697791"/>
                  </a:lnTo>
                  <a:lnTo>
                    <a:pt x="163622" y="684951"/>
                  </a:lnTo>
                  <a:lnTo>
                    <a:pt x="90940" y="652773"/>
                  </a:lnTo>
                  <a:lnTo>
                    <a:pt x="12889" y="616555"/>
                  </a:lnTo>
                  <a:lnTo>
                    <a:pt x="0" y="609485"/>
                  </a:lnTo>
                </a:path>
              </a:pathLst>
            </a:custGeom>
            <a:ln w="4901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48002" y="3725398"/>
              <a:ext cx="297136" cy="259056"/>
            </a:xfrm>
            <a:custGeom>
              <a:avLst/>
              <a:gdLst/>
              <a:ahLst/>
              <a:cxnLst/>
              <a:rect l="0" t="0" r="0" b="0"/>
              <a:pathLst>
                <a:path w="297136" h="259056">
                  <a:moveTo>
                    <a:pt x="12708" y="127502"/>
                  </a:moveTo>
                  <a:lnTo>
                    <a:pt x="12708" y="202908"/>
                  </a:lnTo>
                  <a:lnTo>
                    <a:pt x="12708" y="254854"/>
                  </a:lnTo>
                  <a:lnTo>
                    <a:pt x="11203" y="259055"/>
                  </a:lnTo>
                  <a:lnTo>
                    <a:pt x="5518" y="243658"/>
                  </a:lnTo>
                  <a:lnTo>
                    <a:pt x="0" y="162176"/>
                  </a:lnTo>
                  <a:lnTo>
                    <a:pt x="6519" y="91044"/>
                  </a:lnTo>
                  <a:lnTo>
                    <a:pt x="25254" y="47474"/>
                  </a:lnTo>
                  <a:lnTo>
                    <a:pt x="36121" y="39537"/>
                  </a:lnTo>
                  <a:lnTo>
                    <a:pt x="64248" y="34732"/>
                  </a:lnTo>
                  <a:lnTo>
                    <a:pt x="77166" y="38567"/>
                  </a:lnTo>
                  <a:lnTo>
                    <a:pt x="99546" y="54868"/>
                  </a:lnTo>
                  <a:lnTo>
                    <a:pt x="121876" y="89426"/>
                  </a:lnTo>
                  <a:lnTo>
                    <a:pt x="132091" y="140325"/>
                  </a:lnTo>
                  <a:lnTo>
                    <a:pt x="153359" y="58784"/>
                  </a:lnTo>
                  <a:lnTo>
                    <a:pt x="166414" y="18854"/>
                  </a:lnTo>
                  <a:lnTo>
                    <a:pt x="175375" y="9923"/>
                  </a:lnTo>
                  <a:lnTo>
                    <a:pt x="201383" y="0"/>
                  </a:lnTo>
                  <a:lnTo>
                    <a:pt x="213737" y="1868"/>
                  </a:lnTo>
                  <a:lnTo>
                    <a:pt x="235489" y="15984"/>
                  </a:lnTo>
                  <a:lnTo>
                    <a:pt x="264656" y="42122"/>
                  </a:lnTo>
                  <a:lnTo>
                    <a:pt x="285171" y="90500"/>
                  </a:lnTo>
                  <a:lnTo>
                    <a:pt x="294771" y="163445"/>
                  </a:lnTo>
                  <a:lnTo>
                    <a:pt x="296668" y="223781"/>
                  </a:lnTo>
                  <a:lnTo>
                    <a:pt x="297135" y="249399"/>
                  </a:lnTo>
                </a:path>
              </a:pathLst>
            </a:custGeom>
            <a:ln w="4901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67033" y="3785180"/>
              <a:ext cx="13546" cy="176074"/>
            </a:xfrm>
            <a:custGeom>
              <a:avLst/>
              <a:gdLst/>
              <a:ahLst/>
              <a:cxnLst/>
              <a:rect l="0" t="0" r="0" b="0"/>
              <a:pathLst>
                <a:path w="13546" h="176074">
                  <a:moveTo>
                    <a:pt x="13545" y="0"/>
                  </a:moveTo>
                  <a:lnTo>
                    <a:pt x="2824" y="48212"/>
                  </a:lnTo>
                  <a:lnTo>
                    <a:pt x="4850" y="93041"/>
                  </a:lnTo>
                  <a:lnTo>
                    <a:pt x="8176" y="121111"/>
                  </a:lnTo>
                  <a:lnTo>
                    <a:pt x="0" y="176073"/>
                  </a:lnTo>
                </a:path>
              </a:pathLst>
            </a:custGeom>
            <a:ln w="4901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53489" y="3568474"/>
              <a:ext cx="13545" cy="1"/>
            </a:xfrm>
            <a:custGeom>
              <a:avLst/>
              <a:gdLst/>
              <a:ahLst/>
              <a:cxnLst/>
              <a:rect l="0" t="0" r="0" b="0"/>
              <a:pathLst>
                <a:path w="13545" h="1">
                  <a:moveTo>
                    <a:pt x="13544" y="0"/>
                  </a:moveTo>
                  <a:lnTo>
                    <a:pt x="0" y="0"/>
                  </a:lnTo>
                </a:path>
              </a:pathLst>
            </a:custGeom>
            <a:ln w="4901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384971" y="3296286"/>
            <a:ext cx="1043131" cy="662386"/>
            <a:chOff x="5384971" y="3296286"/>
            <a:chExt cx="1043131" cy="662386"/>
          </a:xfrm>
        </p:grpSpPr>
        <p:sp>
          <p:nvSpPr>
            <p:cNvPr id="51" name="Freeform 50"/>
            <p:cNvSpPr/>
            <p:nvPr/>
          </p:nvSpPr>
          <p:spPr>
            <a:xfrm>
              <a:off x="5384971" y="3296286"/>
              <a:ext cx="425010" cy="615122"/>
            </a:xfrm>
            <a:custGeom>
              <a:avLst/>
              <a:gdLst/>
              <a:ahLst/>
              <a:cxnLst/>
              <a:rect l="0" t="0" r="0" b="0"/>
              <a:pathLst>
                <a:path w="425010" h="615122">
                  <a:moveTo>
                    <a:pt x="422219" y="16638"/>
                  </a:moveTo>
                  <a:lnTo>
                    <a:pt x="355915" y="36440"/>
                  </a:lnTo>
                  <a:lnTo>
                    <a:pt x="290510" y="36801"/>
                  </a:lnTo>
                  <a:lnTo>
                    <a:pt x="222792" y="20162"/>
                  </a:lnTo>
                  <a:lnTo>
                    <a:pt x="150829" y="0"/>
                  </a:lnTo>
                  <a:lnTo>
                    <a:pt x="141946" y="2786"/>
                  </a:lnTo>
                  <a:lnTo>
                    <a:pt x="136025" y="10163"/>
                  </a:lnTo>
                  <a:lnTo>
                    <a:pt x="132077" y="20600"/>
                  </a:lnTo>
                  <a:lnTo>
                    <a:pt x="131370" y="43235"/>
                  </a:lnTo>
                  <a:lnTo>
                    <a:pt x="145826" y="105178"/>
                  </a:lnTo>
                  <a:lnTo>
                    <a:pt x="157944" y="170472"/>
                  </a:lnTo>
                  <a:lnTo>
                    <a:pt x="160746" y="242804"/>
                  </a:lnTo>
                  <a:lnTo>
                    <a:pt x="162356" y="250203"/>
                  </a:lnTo>
                  <a:lnTo>
                    <a:pt x="164809" y="250997"/>
                  </a:lnTo>
                  <a:lnTo>
                    <a:pt x="185253" y="229120"/>
                  </a:lnTo>
                  <a:lnTo>
                    <a:pt x="214486" y="212824"/>
                  </a:lnTo>
                  <a:lnTo>
                    <a:pt x="262549" y="212440"/>
                  </a:lnTo>
                  <a:lnTo>
                    <a:pt x="307299" y="227658"/>
                  </a:lnTo>
                  <a:lnTo>
                    <a:pt x="340183" y="249645"/>
                  </a:lnTo>
                  <a:lnTo>
                    <a:pt x="367403" y="280229"/>
                  </a:lnTo>
                  <a:lnTo>
                    <a:pt x="399839" y="353390"/>
                  </a:lnTo>
                  <a:lnTo>
                    <a:pt x="424391" y="425041"/>
                  </a:lnTo>
                  <a:lnTo>
                    <a:pt x="425009" y="478611"/>
                  </a:lnTo>
                  <a:lnTo>
                    <a:pt x="409078" y="549315"/>
                  </a:lnTo>
                  <a:lnTo>
                    <a:pt x="405179" y="562169"/>
                  </a:lnTo>
                  <a:lnTo>
                    <a:pt x="386130" y="583810"/>
                  </a:lnTo>
                  <a:lnTo>
                    <a:pt x="357886" y="601247"/>
                  </a:lnTo>
                  <a:lnTo>
                    <a:pt x="322337" y="613596"/>
                  </a:lnTo>
                  <a:lnTo>
                    <a:pt x="270128" y="615121"/>
                  </a:lnTo>
                  <a:lnTo>
                    <a:pt x="199922" y="599521"/>
                  </a:lnTo>
                  <a:lnTo>
                    <a:pt x="128228" y="570961"/>
                  </a:lnTo>
                  <a:lnTo>
                    <a:pt x="62624" y="540387"/>
                  </a:lnTo>
                  <a:lnTo>
                    <a:pt x="0" y="500948"/>
                  </a:lnTo>
                </a:path>
              </a:pathLst>
            </a:custGeom>
            <a:ln w="4493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43136" y="3735021"/>
              <a:ext cx="260783" cy="211233"/>
            </a:xfrm>
            <a:custGeom>
              <a:avLst/>
              <a:gdLst/>
              <a:ahLst/>
              <a:cxnLst/>
              <a:rect l="0" t="0" r="0" b="0"/>
              <a:pathLst>
                <a:path w="260783" h="211233">
                  <a:moveTo>
                    <a:pt x="0" y="12540"/>
                  </a:moveTo>
                  <a:lnTo>
                    <a:pt x="0" y="81678"/>
                  </a:lnTo>
                  <a:lnTo>
                    <a:pt x="9829" y="152113"/>
                  </a:lnTo>
                  <a:lnTo>
                    <a:pt x="9888" y="173919"/>
                  </a:lnTo>
                  <a:lnTo>
                    <a:pt x="7972" y="173938"/>
                  </a:lnTo>
                  <a:lnTo>
                    <a:pt x="5314" y="169811"/>
                  </a:lnTo>
                  <a:lnTo>
                    <a:pt x="700" y="108612"/>
                  </a:lnTo>
                  <a:lnTo>
                    <a:pt x="6731" y="45009"/>
                  </a:lnTo>
                  <a:lnTo>
                    <a:pt x="12766" y="32807"/>
                  </a:lnTo>
                  <a:lnTo>
                    <a:pt x="30510" y="15569"/>
                  </a:lnTo>
                  <a:lnTo>
                    <a:pt x="41037" y="13180"/>
                  </a:lnTo>
                  <a:lnTo>
                    <a:pt x="63772" y="17884"/>
                  </a:lnTo>
                  <a:lnTo>
                    <a:pt x="72870" y="24382"/>
                  </a:lnTo>
                  <a:lnTo>
                    <a:pt x="86659" y="42640"/>
                  </a:lnTo>
                  <a:lnTo>
                    <a:pt x="102179" y="76191"/>
                  </a:lnTo>
                  <a:lnTo>
                    <a:pt x="109871" y="123488"/>
                  </a:lnTo>
                  <a:lnTo>
                    <a:pt x="125161" y="51004"/>
                  </a:lnTo>
                  <a:lnTo>
                    <a:pt x="134276" y="26876"/>
                  </a:lnTo>
                  <a:lnTo>
                    <a:pt x="147525" y="6954"/>
                  </a:lnTo>
                  <a:lnTo>
                    <a:pt x="157682" y="1917"/>
                  </a:lnTo>
                  <a:lnTo>
                    <a:pt x="183685" y="0"/>
                  </a:lnTo>
                  <a:lnTo>
                    <a:pt x="195586" y="4180"/>
                  </a:lnTo>
                  <a:lnTo>
                    <a:pt x="216168" y="19863"/>
                  </a:lnTo>
                  <a:lnTo>
                    <a:pt x="243270" y="58557"/>
                  </a:lnTo>
                  <a:lnTo>
                    <a:pt x="255594" y="111570"/>
                  </a:lnTo>
                  <a:lnTo>
                    <a:pt x="259758" y="177236"/>
                  </a:lnTo>
                  <a:lnTo>
                    <a:pt x="260782" y="211232"/>
                  </a:lnTo>
                </a:path>
              </a:pathLst>
            </a:custGeom>
            <a:ln w="4493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15682" y="3784816"/>
              <a:ext cx="12420" cy="173856"/>
            </a:xfrm>
            <a:custGeom>
              <a:avLst/>
              <a:gdLst/>
              <a:ahLst/>
              <a:cxnLst/>
              <a:rect l="0" t="0" r="0" b="0"/>
              <a:pathLst>
                <a:path w="12420" h="173856">
                  <a:moveTo>
                    <a:pt x="0" y="0"/>
                  </a:moveTo>
                  <a:lnTo>
                    <a:pt x="0" y="69138"/>
                  </a:lnTo>
                  <a:lnTo>
                    <a:pt x="9829" y="135893"/>
                  </a:lnTo>
                  <a:lnTo>
                    <a:pt x="12419" y="173855"/>
                  </a:lnTo>
                </a:path>
              </a:pathLst>
            </a:custGeom>
            <a:ln w="4493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03264" y="3610961"/>
              <a:ext cx="12419" cy="12420"/>
            </a:xfrm>
            <a:custGeom>
              <a:avLst/>
              <a:gdLst/>
              <a:ahLst/>
              <a:cxnLst/>
              <a:rect l="0" t="0" r="0" b="0"/>
              <a:pathLst>
                <a:path w="12419" h="12420">
                  <a:moveTo>
                    <a:pt x="12418" y="0"/>
                  </a:moveTo>
                  <a:lnTo>
                    <a:pt x="0" y="12419"/>
                  </a:lnTo>
                </a:path>
              </a:pathLst>
            </a:custGeom>
            <a:ln w="4493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532261" y="3265211"/>
            <a:ext cx="1045692" cy="724536"/>
            <a:chOff x="6532261" y="3265211"/>
            <a:chExt cx="1045692" cy="724536"/>
          </a:xfrm>
        </p:grpSpPr>
        <p:sp>
          <p:nvSpPr>
            <p:cNvPr id="56" name="Freeform 55"/>
            <p:cNvSpPr/>
            <p:nvPr/>
          </p:nvSpPr>
          <p:spPr>
            <a:xfrm>
              <a:off x="6532261" y="3265211"/>
              <a:ext cx="302650" cy="717847"/>
            </a:xfrm>
            <a:custGeom>
              <a:avLst/>
              <a:gdLst/>
              <a:ahLst/>
              <a:cxnLst/>
              <a:rect l="0" t="0" r="0" b="0"/>
              <a:pathLst>
                <a:path w="302650" h="717847">
                  <a:moveTo>
                    <a:pt x="264245" y="0"/>
                  </a:moveTo>
                  <a:lnTo>
                    <a:pt x="207702" y="71723"/>
                  </a:lnTo>
                  <a:lnTo>
                    <a:pt x="152227" y="141351"/>
                  </a:lnTo>
                  <a:lnTo>
                    <a:pt x="111590" y="214726"/>
                  </a:lnTo>
                  <a:lnTo>
                    <a:pt x="73701" y="288598"/>
                  </a:lnTo>
                  <a:lnTo>
                    <a:pt x="37906" y="367162"/>
                  </a:lnTo>
                  <a:lnTo>
                    <a:pt x="14297" y="438958"/>
                  </a:lnTo>
                  <a:lnTo>
                    <a:pt x="3610" y="504247"/>
                  </a:lnTo>
                  <a:lnTo>
                    <a:pt x="0" y="588353"/>
                  </a:lnTo>
                  <a:lnTo>
                    <a:pt x="11977" y="671178"/>
                  </a:lnTo>
                  <a:lnTo>
                    <a:pt x="26020" y="699361"/>
                  </a:lnTo>
                  <a:lnTo>
                    <a:pt x="37206" y="708117"/>
                  </a:lnTo>
                  <a:lnTo>
                    <a:pt x="66175" y="717846"/>
                  </a:lnTo>
                  <a:lnTo>
                    <a:pt x="109945" y="715914"/>
                  </a:lnTo>
                  <a:lnTo>
                    <a:pt x="152372" y="698115"/>
                  </a:lnTo>
                  <a:lnTo>
                    <a:pt x="224301" y="638772"/>
                  </a:lnTo>
                  <a:lnTo>
                    <a:pt x="266182" y="567584"/>
                  </a:lnTo>
                  <a:lnTo>
                    <a:pt x="294431" y="504217"/>
                  </a:lnTo>
                  <a:lnTo>
                    <a:pt x="302649" y="453638"/>
                  </a:lnTo>
                  <a:lnTo>
                    <a:pt x="297674" y="406781"/>
                  </a:lnTo>
                  <a:lnTo>
                    <a:pt x="291182" y="395226"/>
                  </a:lnTo>
                  <a:lnTo>
                    <a:pt x="271566" y="378253"/>
                  </a:lnTo>
                  <a:lnTo>
                    <a:pt x="259822" y="374657"/>
                  </a:lnTo>
                  <a:lnTo>
                    <a:pt x="234371" y="374797"/>
                  </a:lnTo>
                  <a:lnTo>
                    <a:pt x="211687" y="384161"/>
                  </a:lnTo>
                  <a:lnTo>
                    <a:pt x="141612" y="424257"/>
                  </a:lnTo>
                  <a:lnTo>
                    <a:pt x="66329" y="479186"/>
                  </a:lnTo>
                  <a:lnTo>
                    <a:pt x="27020" y="516313"/>
                  </a:lnTo>
                </a:path>
              </a:pathLst>
            </a:custGeom>
            <a:ln w="5049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33731" y="3627811"/>
              <a:ext cx="376769" cy="361936"/>
            </a:xfrm>
            <a:custGeom>
              <a:avLst/>
              <a:gdLst/>
              <a:ahLst/>
              <a:cxnLst/>
              <a:rect l="0" t="0" r="0" b="0"/>
              <a:pathLst>
                <a:path w="376769" h="361936">
                  <a:moveTo>
                    <a:pt x="0" y="83941"/>
                  </a:moveTo>
                  <a:lnTo>
                    <a:pt x="4135" y="159838"/>
                  </a:lnTo>
                  <a:lnTo>
                    <a:pt x="12014" y="240544"/>
                  </a:lnTo>
                  <a:lnTo>
                    <a:pt x="23161" y="316209"/>
                  </a:lnTo>
                  <a:lnTo>
                    <a:pt x="24952" y="361388"/>
                  </a:lnTo>
                  <a:lnTo>
                    <a:pt x="22836" y="361935"/>
                  </a:lnTo>
                  <a:lnTo>
                    <a:pt x="12452" y="340481"/>
                  </a:lnTo>
                  <a:lnTo>
                    <a:pt x="5534" y="314245"/>
                  </a:lnTo>
                  <a:lnTo>
                    <a:pt x="1093" y="238369"/>
                  </a:lnTo>
                  <a:lnTo>
                    <a:pt x="7624" y="155792"/>
                  </a:lnTo>
                  <a:lnTo>
                    <a:pt x="25394" y="87107"/>
                  </a:lnTo>
                  <a:lnTo>
                    <a:pt x="40228" y="57440"/>
                  </a:lnTo>
                  <a:lnTo>
                    <a:pt x="61292" y="37018"/>
                  </a:lnTo>
                  <a:lnTo>
                    <a:pt x="73422" y="29401"/>
                  </a:lnTo>
                  <a:lnTo>
                    <a:pt x="86159" y="27425"/>
                  </a:lnTo>
                  <a:lnTo>
                    <a:pt x="112716" y="33498"/>
                  </a:lnTo>
                  <a:lnTo>
                    <a:pt x="135889" y="50669"/>
                  </a:lnTo>
                  <a:lnTo>
                    <a:pt x="154975" y="73805"/>
                  </a:lnTo>
                  <a:lnTo>
                    <a:pt x="168626" y="99593"/>
                  </a:lnTo>
                  <a:lnTo>
                    <a:pt x="178883" y="165189"/>
                  </a:lnTo>
                  <a:lnTo>
                    <a:pt x="179109" y="208624"/>
                  </a:lnTo>
                  <a:lnTo>
                    <a:pt x="176773" y="208926"/>
                  </a:lnTo>
                  <a:lnTo>
                    <a:pt x="173667" y="204476"/>
                  </a:lnTo>
                  <a:lnTo>
                    <a:pt x="169293" y="168582"/>
                  </a:lnTo>
                  <a:lnTo>
                    <a:pt x="182875" y="98016"/>
                  </a:lnTo>
                  <a:lnTo>
                    <a:pt x="207709" y="42101"/>
                  </a:lnTo>
                  <a:lnTo>
                    <a:pt x="233475" y="7629"/>
                  </a:lnTo>
                  <a:lnTo>
                    <a:pt x="244027" y="2057"/>
                  </a:lnTo>
                  <a:lnTo>
                    <a:pt x="268156" y="0"/>
                  </a:lnTo>
                  <a:lnTo>
                    <a:pt x="294385" y="12523"/>
                  </a:lnTo>
                  <a:lnTo>
                    <a:pt x="318446" y="33594"/>
                  </a:lnTo>
                  <a:lnTo>
                    <a:pt x="340709" y="73158"/>
                  </a:lnTo>
                  <a:lnTo>
                    <a:pt x="362123" y="141303"/>
                  </a:lnTo>
                  <a:lnTo>
                    <a:pt x="373875" y="214487"/>
                  </a:lnTo>
                  <a:lnTo>
                    <a:pt x="376196" y="287115"/>
                  </a:lnTo>
                  <a:lnTo>
                    <a:pt x="376768" y="349074"/>
                  </a:lnTo>
                </a:path>
              </a:pathLst>
            </a:custGeom>
            <a:ln w="5049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50618" y="3655934"/>
              <a:ext cx="27335" cy="306998"/>
            </a:xfrm>
            <a:custGeom>
              <a:avLst/>
              <a:gdLst/>
              <a:ahLst/>
              <a:cxnLst/>
              <a:rect l="0" t="0" r="0" b="0"/>
              <a:pathLst>
                <a:path w="27335" h="306998">
                  <a:moveTo>
                    <a:pt x="13379" y="0"/>
                  </a:moveTo>
                  <a:lnTo>
                    <a:pt x="2334" y="49673"/>
                  </a:lnTo>
                  <a:lnTo>
                    <a:pt x="0" y="117830"/>
                  </a:lnTo>
                  <a:lnTo>
                    <a:pt x="9129" y="191016"/>
                  </a:lnTo>
                  <a:lnTo>
                    <a:pt x="16674" y="261060"/>
                  </a:lnTo>
                  <a:lnTo>
                    <a:pt x="27334" y="306997"/>
                  </a:lnTo>
                </a:path>
              </a:pathLst>
            </a:custGeom>
            <a:ln w="5049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50043" y="3460572"/>
              <a:ext cx="13955" cy="1"/>
            </a:xfrm>
            <a:custGeom>
              <a:avLst/>
              <a:gdLst/>
              <a:ahLst/>
              <a:cxnLst/>
              <a:rect l="0" t="0" r="0" b="0"/>
              <a:pathLst>
                <a:path w="13955" h="1">
                  <a:moveTo>
                    <a:pt x="13954" y="0"/>
                  </a:moveTo>
                  <a:lnTo>
                    <a:pt x="0" y="0"/>
                  </a:lnTo>
                </a:path>
              </a:pathLst>
            </a:custGeom>
            <a:ln w="5049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539669" y="361657"/>
            <a:ext cx="6484429" cy="516080"/>
            <a:chOff x="1539669" y="361657"/>
            <a:chExt cx="6484429" cy="516080"/>
          </a:xfrm>
        </p:grpSpPr>
        <p:sp>
          <p:nvSpPr>
            <p:cNvPr id="61" name="Freeform 60"/>
            <p:cNvSpPr/>
            <p:nvPr/>
          </p:nvSpPr>
          <p:spPr>
            <a:xfrm>
              <a:off x="1539669" y="390541"/>
              <a:ext cx="427313" cy="361251"/>
            </a:xfrm>
            <a:custGeom>
              <a:avLst/>
              <a:gdLst/>
              <a:ahLst/>
              <a:cxnLst/>
              <a:rect l="0" t="0" r="0" b="0"/>
              <a:pathLst>
                <a:path w="427313" h="361251">
                  <a:moveTo>
                    <a:pt x="62044" y="0"/>
                  </a:moveTo>
                  <a:lnTo>
                    <a:pt x="46403" y="17981"/>
                  </a:lnTo>
                  <a:lnTo>
                    <a:pt x="21611" y="69742"/>
                  </a:lnTo>
                  <a:lnTo>
                    <a:pt x="4578" y="117371"/>
                  </a:lnTo>
                  <a:lnTo>
                    <a:pt x="0" y="177559"/>
                  </a:lnTo>
                  <a:lnTo>
                    <a:pt x="4685" y="234855"/>
                  </a:lnTo>
                  <a:lnTo>
                    <a:pt x="25281" y="282827"/>
                  </a:lnTo>
                  <a:lnTo>
                    <a:pt x="58777" y="331133"/>
                  </a:lnTo>
                  <a:lnTo>
                    <a:pt x="85253" y="348198"/>
                  </a:lnTo>
                  <a:lnTo>
                    <a:pt x="105114" y="350507"/>
                  </a:lnTo>
                  <a:lnTo>
                    <a:pt x="124470" y="346464"/>
                  </a:lnTo>
                  <a:lnTo>
                    <a:pt x="140872" y="336868"/>
                  </a:lnTo>
                  <a:lnTo>
                    <a:pt x="163259" y="312722"/>
                  </a:lnTo>
                  <a:lnTo>
                    <a:pt x="179121" y="277752"/>
                  </a:lnTo>
                  <a:lnTo>
                    <a:pt x="187726" y="232203"/>
                  </a:lnTo>
                  <a:lnTo>
                    <a:pt x="190286" y="232011"/>
                  </a:lnTo>
                  <a:lnTo>
                    <a:pt x="208389" y="262508"/>
                  </a:lnTo>
                  <a:lnTo>
                    <a:pt x="239198" y="320732"/>
                  </a:lnTo>
                  <a:lnTo>
                    <a:pt x="259074" y="343296"/>
                  </a:lnTo>
                  <a:lnTo>
                    <a:pt x="285370" y="359211"/>
                  </a:lnTo>
                  <a:lnTo>
                    <a:pt x="308309" y="361250"/>
                  </a:lnTo>
                  <a:lnTo>
                    <a:pt x="332932" y="357088"/>
                  </a:lnTo>
                  <a:lnTo>
                    <a:pt x="355574" y="347439"/>
                  </a:lnTo>
                  <a:lnTo>
                    <a:pt x="382463" y="323263"/>
                  </a:lnTo>
                  <a:lnTo>
                    <a:pt x="399658" y="288284"/>
                  </a:lnTo>
                  <a:lnTo>
                    <a:pt x="415949" y="234543"/>
                  </a:lnTo>
                  <a:lnTo>
                    <a:pt x="427312" y="175748"/>
                  </a:lnTo>
                  <a:lnTo>
                    <a:pt x="424314" y="113744"/>
                  </a:lnTo>
                  <a:lnTo>
                    <a:pt x="412246" y="56876"/>
                  </a:lnTo>
                  <a:lnTo>
                    <a:pt x="409484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58400" y="575217"/>
              <a:ext cx="206609" cy="194350"/>
            </a:xfrm>
            <a:custGeom>
              <a:avLst/>
              <a:gdLst/>
              <a:ahLst/>
              <a:cxnLst/>
              <a:rect l="0" t="0" r="0" b="0"/>
              <a:pathLst>
                <a:path w="206609" h="194350">
                  <a:moveTo>
                    <a:pt x="101323" y="57479"/>
                  </a:moveTo>
                  <a:lnTo>
                    <a:pt x="81080" y="13517"/>
                  </a:lnTo>
                  <a:lnTo>
                    <a:pt x="72620" y="7114"/>
                  </a:lnTo>
                  <a:lnTo>
                    <a:pt x="50742" y="0"/>
                  </a:lnTo>
                  <a:lnTo>
                    <a:pt x="41866" y="1612"/>
                  </a:lnTo>
                  <a:lnTo>
                    <a:pt x="34779" y="6197"/>
                  </a:lnTo>
                  <a:lnTo>
                    <a:pt x="9410" y="38771"/>
                  </a:lnTo>
                  <a:lnTo>
                    <a:pt x="0" y="79882"/>
                  </a:lnTo>
                  <a:lnTo>
                    <a:pt x="2801" y="129108"/>
                  </a:lnTo>
                  <a:lnTo>
                    <a:pt x="11040" y="169560"/>
                  </a:lnTo>
                  <a:lnTo>
                    <a:pt x="16568" y="178993"/>
                  </a:lnTo>
                  <a:lnTo>
                    <a:pt x="32069" y="192594"/>
                  </a:lnTo>
                  <a:lnTo>
                    <a:pt x="39946" y="194349"/>
                  </a:lnTo>
                  <a:lnTo>
                    <a:pt x="47537" y="193179"/>
                  </a:lnTo>
                  <a:lnTo>
                    <a:pt x="54937" y="190060"/>
                  </a:lnTo>
                  <a:lnTo>
                    <a:pt x="76531" y="168902"/>
                  </a:lnTo>
                  <a:lnTo>
                    <a:pt x="92158" y="140406"/>
                  </a:lnTo>
                  <a:lnTo>
                    <a:pt x="98608" y="104147"/>
                  </a:lnTo>
                  <a:lnTo>
                    <a:pt x="94930" y="69357"/>
                  </a:lnTo>
                  <a:lnTo>
                    <a:pt x="95891" y="65398"/>
                  </a:lnTo>
                  <a:lnTo>
                    <a:pt x="98872" y="66268"/>
                  </a:lnTo>
                  <a:lnTo>
                    <a:pt x="103198" y="70357"/>
                  </a:lnTo>
                  <a:lnTo>
                    <a:pt x="138879" y="130763"/>
                  </a:lnTo>
                  <a:lnTo>
                    <a:pt x="156619" y="146982"/>
                  </a:lnTo>
                  <a:lnTo>
                    <a:pt x="176202" y="155750"/>
                  </a:lnTo>
                  <a:lnTo>
                    <a:pt x="206608" y="162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67204" y="390541"/>
              <a:ext cx="39919" cy="389555"/>
            </a:xfrm>
            <a:custGeom>
              <a:avLst/>
              <a:gdLst/>
              <a:ahLst/>
              <a:cxnLst/>
              <a:rect l="0" t="0" r="0" b="0"/>
              <a:pathLst>
                <a:path w="39919" h="389555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52805"/>
                  </a:lnTo>
                  <a:lnTo>
                    <a:pt x="7937" y="206582"/>
                  </a:lnTo>
                  <a:lnTo>
                    <a:pt x="8216" y="259561"/>
                  </a:lnTo>
                  <a:lnTo>
                    <a:pt x="16715" y="320290"/>
                  </a:lnTo>
                  <a:lnTo>
                    <a:pt x="29659" y="364174"/>
                  </a:lnTo>
                  <a:lnTo>
                    <a:pt x="39918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91350" y="41159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8333" y="223072"/>
                  </a:lnTo>
                  <a:lnTo>
                    <a:pt x="10095" y="277640"/>
                  </a:lnTo>
                  <a:lnTo>
                    <a:pt x="18805" y="336039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30359" y="485297"/>
              <a:ext cx="108391" cy="263214"/>
            </a:xfrm>
            <a:custGeom>
              <a:avLst/>
              <a:gdLst/>
              <a:ahLst/>
              <a:cxnLst/>
              <a:rect l="0" t="0" r="0" b="0"/>
              <a:pathLst>
                <a:path w="108391" h="263214">
                  <a:moveTo>
                    <a:pt x="97862" y="0"/>
                  </a:moveTo>
                  <a:lnTo>
                    <a:pt x="55200" y="60873"/>
                  </a:lnTo>
                  <a:lnTo>
                    <a:pt x="16705" y="108203"/>
                  </a:lnTo>
                  <a:lnTo>
                    <a:pt x="202" y="147976"/>
                  </a:lnTo>
                  <a:lnTo>
                    <a:pt x="0" y="158312"/>
                  </a:lnTo>
                  <a:lnTo>
                    <a:pt x="6015" y="179156"/>
                  </a:lnTo>
                  <a:lnTo>
                    <a:pt x="19606" y="196998"/>
                  </a:lnTo>
                  <a:lnTo>
                    <a:pt x="77329" y="241889"/>
                  </a:lnTo>
                  <a:lnTo>
                    <a:pt x="10839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91392" y="590582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03978" y="537423"/>
              <a:ext cx="219083" cy="220014"/>
            </a:xfrm>
            <a:custGeom>
              <a:avLst/>
              <a:gdLst/>
              <a:ahLst/>
              <a:cxnLst/>
              <a:rect l="0" t="0" r="0" b="0"/>
              <a:pathLst>
                <a:path w="219083" h="220014">
                  <a:moveTo>
                    <a:pt x="134854" y="105802"/>
                  </a:moveTo>
                  <a:lnTo>
                    <a:pt x="115726" y="45861"/>
                  </a:lnTo>
                  <a:lnTo>
                    <a:pt x="85051" y="4914"/>
                  </a:lnTo>
                  <a:lnTo>
                    <a:pt x="77086" y="1109"/>
                  </a:lnTo>
                  <a:lnTo>
                    <a:pt x="58877" y="0"/>
                  </a:lnTo>
                  <a:lnTo>
                    <a:pt x="50278" y="3682"/>
                  </a:lnTo>
                  <a:lnTo>
                    <a:pt x="34484" y="17131"/>
                  </a:lnTo>
                  <a:lnTo>
                    <a:pt x="12438" y="50023"/>
                  </a:lnTo>
                  <a:lnTo>
                    <a:pt x="2266" y="89405"/>
                  </a:lnTo>
                  <a:lnTo>
                    <a:pt x="0" y="150699"/>
                  </a:lnTo>
                  <a:lnTo>
                    <a:pt x="7810" y="187735"/>
                  </a:lnTo>
                  <a:lnTo>
                    <a:pt x="18339" y="210067"/>
                  </a:lnTo>
                  <a:lnTo>
                    <a:pt x="26762" y="216256"/>
                  </a:lnTo>
                  <a:lnTo>
                    <a:pt x="48599" y="220013"/>
                  </a:lnTo>
                  <a:lnTo>
                    <a:pt x="67662" y="214664"/>
                  </a:lnTo>
                  <a:lnTo>
                    <a:pt x="83934" y="203318"/>
                  </a:lnTo>
                  <a:lnTo>
                    <a:pt x="105079" y="177200"/>
                  </a:lnTo>
                  <a:lnTo>
                    <a:pt x="130887" y="115912"/>
                  </a:lnTo>
                  <a:lnTo>
                    <a:pt x="134549" y="116051"/>
                  </a:lnTo>
                  <a:lnTo>
                    <a:pt x="174057" y="164600"/>
                  </a:lnTo>
                  <a:lnTo>
                    <a:pt x="182047" y="168397"/>
                  </a:lnTo>
                  <a:lnTo>
                    <a:pt x="219082" y="1689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80988" y="601111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70197" y="495826"/>
              <a:ext cx="26647" cy="263213"/>
            </a:xfrm>
            <a:custGeom>
              <a:avLst/>
              <a:gdLst/>
              <a:ahLst/>
              <a:cxnLst/>
              <a:rect l="0" t="0" r="0" b="0"/>
              <a:pathLst>
                <a:path w="26647" h="263213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2551"/>
                  </a:lnTo>
                  <a:lnTo>
                    <a:pt x="15331" y="158081"/>
                  </a:lnTo>
                  <a:lnTo>
                    <a:pt x="23249" y="219732"/>
                  </a:lnTo>
                  <a:lnTo>
                    <a:pt x="2664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28387" y="453712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1120" y="5589"/>
                  </a:lnTo>
                  <a:lnTo>
                    <a:pt x="149735" y="9553"/>
                  </a:lnTo>
                  <a:lnTo>
                    <a:pt x="97644" y="13455"/>
                  </a:lnTo>
                  <a:lnTo>
                    <a:pt x="42034" y="251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23185" y="432655"/>
              <a:ext cx="157928" cy="347441"/>
            </a:xfrm>
            <a:custGeom>
              <a:avLst/>
              <a:gdLst/>
              <a:ahLst/>
              <a:cxnLst/>
              <a:rect l="0" t="0" r="0" b="0"/>
              <a:pathLst>
                <a:path w="157928" h="347441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12997" y="176885"/>
                  </a:lnTo>
                  <a:lnTo>
                    <a:pt x="19465" y="240311"/>
                  </a:lnTo>
                  <a:lnTo>
                    <a:pt x="19572" y="292570"/>
                  </a:lnTo>
                  <a:lnTo>
                    <a:pt x="17728" y="293313"/>
                  </a:lnTo>
                  <a:lnTo>
                    <a:pt x="15328" y="290298"/>
                  </a:lnTo>
                  <a:lnTo>
                    <a:pt x="15781" y="277590"/>
                  </a:lnTo>
                  <a:lnTo>
                    <a:pt x="28768" y="223512"/>
                  </a:lnTo>
                  <a:lnTo>
                    <a:pt x="35402" y="201114"/>
                  </a:lnTo>
                  <a:lnTo>
                    <a:pt x="41149" y="192568"/>
                  </a:lnTo>
                  <a:lnTo>
                    <a:pt x="56893" y="179952"/>
                  </a:lnTo>
                  <a:lnTo>
                    <a:pt x="75588" y="176685"/>
                  </a:lnTo>
                  <a:lnTo>
                    <a:pt x="85487" y="177451"/>
                  </a:lnTo>
                  <a:lnTo>
                    <a:pt x="102725" y="187662"/>
                  </a:lnTo>
                  <a:lnTo>
                    <a:pt x="125583" y="216261"/>
                  </a:lnTo>
                  <a:lnTo>
                    <a:pt x="148678" y="262257"/>
                  </a:lnTo>
                  <a:lnTo>
                    <a:pt x="156709" y="320943"/>
                  </a:lnTo>
                  <a:lnTo>
                    <a:pt x="15792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36457" y="606050"/>
              <a:ext cx="124137" cy="159969"/>
            </a:xfrm>
            <a:custGeom>
              <a:avLst/>
              <a:gdLst/>
              <a:ahLst/>
              <a:cxnLst/>
              <a:rect l="0" t="0" r="0" b="0"/>
              <a:pathLst>
                <a:path w="124137" h="159969">
                  <a:moveTo>
                    <a:pt x="81525" y="5589"/>
                  </a:moveTo>
                  <a:lnTo>
                    <a:pt x="64758" y="0"/>
                  </a:lnTo>
                  <a:lnTo>
                    <a:pt x="57479" y="693"/>
                  </a:lnTo>
                  <a:lnTo>
                    <a:pt x="43152" y="7703"/>
                  </a:lnTo>
                  <a:lnTo>
                    <a:pt x="21933" y="24803"/>
                  </a:lnTo>
                  <a:lnTo>
                    <a:pt x="6417" y="50277"/>
                  </a:lnTo>
                  <a:lnTo>
                    <a:pt x="0" y="91230"/>
                  </a:lnTo>
                  <a:lnTo>
                    <a:pt x="4738" y="117351"/>
                  </a:lnTo>
                  <a:lnTo>
                    <a:pt x="9277" y="129230"/>
                  </a:lnTo>
                  <a:lnTo>
                    <a:pt x="23679" y="145549"/>
                  </a:lnTo>
                  <a:lnTo>
                    <a:pt x="32432" y="151538"/>
                  </a:lnTo>
                  <a:lnTo>
                    <a:pt x="67110" y="159968"/>
                  </a:lnTo>
                  <a:lnTo>
                    <a:pt x="87207" y="155700"/>
                  </a:lnTo>
                  <a:lnTo>
                    <a:pt x="103938" y="144835"/>
                  </a:lnTo>
                  <a:lnTo>
                    <a:pt x="119173" y="128308"/>
                  </a:lnTo>
                  <a:lnTo>
                    <a:pt x="123001" y="118987"/>
                  </a:lnTo>
                  <a:lnTo>
                    <a:pt x="124136" y="99272"/>
                  </a:lnTo>
                  <a:lnTo>
                    <a:pt x="118197" y="68442"/>
                  </a:lnTo>
                  <a:lnTo>
                    <a:pt x="98475" y="2892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81153" y="571498"/>
              <a:ext cx="210571" cy="208598"/>
            </a:xfrm>
            <a:custGeom>
              <a:avLst/>
              <a:gdLst/>
              <a:ahLst/>
              <a:cxnLst/>
              <a:rect l="0" t="0" r="0" b="0"/>
              <a:pathLst>
                <a:path w="210571" h="208598">
                  <a:moveTo>
                    <a:pt x="0" y="50670"/>
                  </a:moveTo>
                  <a:lnTo>
                    <a:pt x="34747" y="104545"/>
                  </a:lnTo>
                  <a:lnTo>
                    <a:pt x="66559" y="166592"/>
                  </a:lnTo>
                  <a:lnTo>
                    <a:pt x="75595" y="187588"/>
                  </a:lnTo>
                  <a:lnTo>
                    <a:pt x="76134" y="192252"/>
                  </a:lnTo>
                  <a:lnTo>
                    <a:pt x="74152" y="193021"/>
                  </a:lnTo>
                  <a:lnTo>
                    <a:pt x="70492" y="191194"/>
                  </a:lnTo>
                  <a:lnTo>
                    <a:pt x="63305" y="179806"/>
                  </a:lnTo>
                  <a:lnTo>
                    <a:pt x="39576" y="125474"/>
                  </a:lnTo>
                  <a:lnTo>
                    <a:pt x="33164" y="71252"/>
                  </a:lnTo>
                  <a:lnTo>
                    <a:pt x="34627" y="45779"/>
                  </a:lnTo>
                  <a:lnTo>
                    <a:pt x="43076" y="26659"/>
                  </a:lnTo>
                  <a:lnTo>
                    <a:pt x="66576" y="2742"/>
                  </a:lnTo>
                  <a:lnTo>
                    <a:pt x="75970" y="0"/>
                  </a:lnTo>
                  <a:lnTo>
                    <a:pt x="95766" y="3194"/>
                  </a:lnTo>
                  <a:lnTo>
                    <a:pt x="121052" y="18146"/>
                  </a:lnTo>
                  <a:lnTo>
                    <a:pt x="150557" y="53734"/>
                  </a:lnTo>
                  <a:lnTo>
                    <a:pt x="180369" y="112627"/>
                  </a:lnTo>
                  <a:lnTo>
                    <a:pt x="199762" y="166324"/>
                  </a:lnTo>
                  <a:lnTo>
                    <a:pt x="210570" y="208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78444" y="401103"/>
              <a:ext cx="123892" cy="378993"/>
            </a:xfrm>
            <a:custGeom>
              <a:avLst/>
              <a:gdLst/>
              <a:ahLst/>
              <a:cxnLst/>
              <a:rect l="0" t="0" r="0" b="0"/>
              <a:pathLst>
                <a:path w="123892" h="378993">
                  <a:moveTo>
                    <a:pt x="50191" y="378992"/>
                  </a:moveTo>
                  <a:lnTo>
                    <a:pt x="33403" y="316712"/>
                  </a:lnTo>
                  <a:lnTo>
                    <a:pt x="26858" y="262662"/>
                  </a:lnTo>
                  <a:lnTo>
                    <a:pt x="14647" y="201336"/>
                  </a:lnTo>
                  <a:lnTo>
                    <a:pt x="8205" y="141302"/>
                  </a:lnTo>
                  <a:lnTo>
                    <a:pt x="0" y="84383"/>
                  </a:lnTo>
                  <a:lnTo>
                    <a:pt x="1395" y="45256"/>
                  </a:lnTo>
                  <a:lnTo>
                    <a:pt x="3623" y="33669"/>
                  </a:lnTo>
                  <a:lnTo>
                    <a:pt x="18576" y="14555"/>
                  </a:lnTo>
                  <a:lnTo>
                    <a:pt x="29114" y="6183"/>
                  </a:lnTo>
                  <a:lnTo>
                    <a:pt x="53302" y="0"/>
                  </a:lnTo>
                  <a:lnTo>
                    <a:pt x="113881" y="8303"/>
                  </a:lnTo>
                  <a:lnTo>
                    <a:pt x="123891" y="10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65465" y="611639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05604" y="648164"/>
              <a:ext cx="94638" cy="123086"/>
            </a:xfrm>
            <a:custGeom>
              <a:avLst/>
              <a:gdLst/>
              <a:ahLst/>
              <a:cxnLst/>
              <a:rect l="0" t="0" r="0" b="0"/>
              <a:pathLst>
                <a:path w="94638" h="123086">
                  <a:moveTo>
                    <a:pt x="70430" y="5589"/>
                  </a:moveTo>
                  <a:lnTo>
                    <a:pt x="53663" y="0"/>
                  </a:lnTo>
                  <a:lnTo>
                    <a:pt x="36072" y="3495"/>
                  </a:lnTo>
                  <a:lnTo>
                    <a:pt x="26468" y="7703"/>
                  </a:lnTo>
                  <a:lnTo>
                    <a:pt x="12677" y="21737"/>
                  </a:lnTo>
                  <a:lnTo>
                    <a:pt x="3818" y="40842"/>
                  </a:lnTo>
                  <a:lnTo>
                    <a:pt x="0" y="76736"/>
                  </a:lnTo>
                  <a:lnTo>
                    <a:pt x="3253" y="99211"/>
                  </a:lnTo>
                  <a:lnTo>
                    <a:pt x="8098" y="107778"/>
                  </a:lnTo>
                  <a:lnTo>
                    <a:pt x="22840" y="120417"/>
                  </a:lnTo>
                  <a:lnTo>
                    <a:pt x="31684" y="123085"/>
                  </a:lnTo>
                  <a:lnTo>
                    <a:pt x="50870" y="122930"/>
                  </a:lnTo>
                  <a:lnTo>
                    <a:pt x="67976" y="115843"/>
                  </a:lnTo>
                  <a:lnTo>
                    <a:pt x="75813" y="110677"/>
                  </a:lnTo>
                  <a:lnTo>
                    <a:pt x="87640" y="95579"/>
                  </a:lnTo>
                  <a:lnTo>
                    <a:pt x="92432" y="86639"/>
                  </a:lnTo>
                  <a:lnTo>
                    <a:pt x="94637" y="67348"/>
                  </a:lnTo>
                  <a:lnTo>
                    <a:pt x="80959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49734" y="624665"/>
              <a:ext cx="147400" cy="131013"/>
            </a:xfrm>
            <a:custGeom>
              <a:avLst/>
              <a:gdLst/>
              <a:ahLst/>
              <a:cxnLst/>
              <a:rect l="0" t="0" r="0" b="0"/>
              <a:pathLst>
                <a:path w="147400" h="131013">
                  <a:moveTo>
                    <a:pt x="0" y="60674"/>
                  </a:moveTo>
                  <a:lnTo>
                    <a:pt x="19128" y="113379"/>
                  </a:lnTo>
                  <a:lnTo>
                    <a:pt x="30338" y="129332"/>
                  </a:lnTo>
                  <a:lnTo>
                    <a:pt x="33094" y="131012"/>
                  </a:lnTo>
                  <a:lnTo>
                    <a:pt x="33761" y="128623"/>
                  </a:lnTo>
                  <a:lnTo>
                    <a:pt x="30213" y="115440"/>
                  </a:lnTo>
                  <a:lnTo>
                    <a:pt x="15110" y="68849"/>
                  </a:lnTo>
                  <a:lnTo>
                    <a:pt x="15006" y="31511"/>
                  </a:lnTo>
                  <a:lnTo>
                    <a:pt x="17023" y="20175"/>
                  </a:lnTo>
                  <a:lnTo>
                    <a:pt x="24217" y="12617"/>
                  </a:lnTo>
                  <a:lnTo>
                    <a:pt x="47808" y="4220"/>
                  </a:lnTo>
                  <a:lnTo>
                    <a:pt x="101037" y="0"/>
                  </a:lnTo>
                  <a:lnTo>
                    <a:pt x="147399" y="8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83119" y="430578"/>
              <a:ext cx="187798" cy="355660"/>
            </a:xfrm>
            <a:custGeom>
              <a:avLst/>
              <a:gdLst/>
              <a:ahLst/>
              <a:cxnLst/>
              <a:rect l="0" t="0" r="0" b="0"/>
              <a:pathLst>
                <a:path w="187798" h="355660">
                  <a:moveTo>
                    <a:pt x="187797" y="54719"/>
                  </a:moveTo>
                  <a:lnTo>
                    <a:pt x="169816" y="30673"/>
                  </a:lnTo>
                  <a:lnTo>
                    <a:pt x="143474" y="10420"/>
                  </a:lnTo>
                  <a:lnTo>
                    <a:pt x="123645" y="716"/>
                  </a:lnTo>
                  <a:lnTo>
                    <a:pt x="113443" y="0"/>
                  </a:lnTo>
                  <a:lnTo>
                    <a:pt x="92750" y="5443"/>
                  </a:lnTo>
                  <a:lnTo>
                    <a:pt x="61369" y="27251"/>
                  </a:lnTo>
                  <a:lnTo>
                    <a:pt x="35433" y="55939"/>
                  </a:lnTo>
                  <a:lnTo>
                    <a:pt x="18520" y="92256"/>
                  </a:lnTo>
                  <a:lnTo>
                    <a:pt x="9560" y="145279"/>
                  </a:lnTo>
                  <a:lnTo>
                    <a:pt x="0" y="207155"/>
                  </a:lnTo>
                  <a:lnTo>
                    <a:pt x="7028" y="260912"/>
                  </a:lnTo>
                  <a:lnTo>
                    <a:pt x="23077" y="317355"/>
                  </a:lnTo>
                  <a:lnTo>
                    <a:pt x="36209" y="335613"/>
                  </a:lnTo>
                  <a:lnTo>
                    <a:pt x="44624" y="343757"/>
                  </a:lnTo>
                  <a:lnTo>
                    <a:pt x="66453" y="352807"/>
                  </a:lnTo>
                  <a:lnTo>
                    <a:pt x="90582" y="355659"/>
                  </a:lnTo>
                  <a:lnTo>
                    <a:pt x="121558" y="350687"/>
                  </a:lnTo>
                  <a:lnTo>
                    <a:pt x="145683" y="3389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89232" y="632575"/>
              <a:ext cx="181726" cy="158050"/>
            </a:xfrm>
            <a:custGeom>
              <a:avLst/>
              <a:gdLst/>
              <a:ahLst/>
              <a:cxnLst/>
              <a:rect l="0" t="0" r="0" b="0"/>
              <a:pathLst>
                <a:path w="181726" h="158050">
                  <a:moveTo>
                    <a:pt x="86968" y="105406"/>
                  </a:moveTo>
                  <a:lnTo>
                    <a:pt x="98147" y="94228"/>
                  </a:lnTo>
                  <a:lnTo>
                    <a:pt x="103635" y="76262"/>
                  </a:lnTo>
                  <a:lnTo>
                    <a:pt x="105098" y="64920"/>
                  </a:lnTo>
                  <a:lnTo>
                    <a:pt x="100485" y="42959"/>
                  </a:lnTo>
                  <a:lnTo>
                    <a:pt x="84734" y="13984"/>
                  </a:lnTo>
                  <a:lnTo>
                    <a:pt x="78460" y="5853"/>
                  </a:lnTo>
                  <a:lnTo>
                    <a:pt x="69598" y="1603"/>
                  </a:lnTo>
                  <a:lnTo>
                    <a:pt x="47272" y="0"/>
                  </a:lnTo>
                  <a:lnTo>
                    <a:pt x="27991" y="6307"/>
                  </a:lnTo>
                  <a:lnTo>
                    <a:pt x="19574" y="11264"/>
                  </a:lnTo>
                  <a:lnTo>
                    <a:pt x="7102" y="29250"/>
                  </a:lnTo>
                  <a:lnTo>
                    <a:pt x="0" y="51672"/>
                  </a:lnTo>
                  <a:lnTo>
                    <a:pt x="2578" y="84026"/>
                  </a:lnTo>
                  <a:lnTo>
                    <a:pt x="11921" y="115839"/>
                  </a:lnTo>
                  <a:lnTo>
                    <a:pt x="22808" y="136949"/>
                  </a:lnTo>
                  <a:lnTo>
                    <a:pt x="31327" y="143982"/>
                  </a:lnTo>
                  <a:lnTo>
                    <a:pt x="53270" y="151797"/>
                  </a:lnTo>
                  <a:lnTo>
                    <a:pt x="62163" y="149202"/>
                  </a:lnTo>
                  <a:lnTo>
                    <a:pt x="69261" y="142792"/>
                  </a:lnTo>
                  <a:lnTo>
                    <a:pt x="89059" y="104472"/>
                  </a:lnTo>
                  <a:lnTo>
                    <a:pt x="94997" y="67955"/>
                  </a:lnTo>
                  <a:lnTo>
                    <a:pt x="97000" y="65231"/>
                  </a:lnTo>
                  <a:lnTo>
                    <a:pt x="99505" y="69264"/>
                  </a:lnTo>
                  <a:lnTo>
                    <a:pt x="123714" y="122787"/>
                  </a:lnTo>
                  <a:lnTo>
                    <a:pt x="136835" y="140817"/>
                  </a:lnTo>
                  <a:lnTo>
                    <a:pt x="153585" y="150390"/>
                  </a:lnTo>
                  <a:lnTo>
                    <a:pt x="181725" y="158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60428" y="634236"/>
              <a:ext cx="157929" cy="158751"/>
            </a:xfrm>
            <a:custGeom>
              <a:avLst/>
              <a:gdLst/>
              <a:ahLst/>
              <a:cxnLst/>
              <a:rect l="0" t="0" r="0" b="0"/>
              <a:pathLst>
                <a:path w="157929" h="158751">
                  <a:moveTo>
                    <a:pt x="0" y="40574"/>
                  </a:moveTo>
                  <a:lnTo>
                    <a:pt x="3120" y="83266"/>
                  </a:lnTo>
                  <a:lnTo>
                    <a:pt x="21331" y="145910"/>
                  </a:lnTo>
                  <a:lnTo>
                    <a:pt x="25858" y="158750"/>
                  </a:lnTo>
                  <a:lnTo>
                    <a:pt x="13108" y="96515"/>
                  </a:lnTo>
                  <a:lnTo>
                    <a:pt x="14413" y="55200"/>
                  </a:lnTo>
                  <a:lnTo>
                    <a:pt x="20444" y="31867"/>
                  </a:lnTo>
                  <a:lnTo>
                    <a:pt x="30924" y="9798"/>
                  </a:lnTo>
                  <a:lnTo>
                    <a:pt x="39333" y="3679"/>
                  </a:lnTo>
                  <a:lnTo>
                    <a:pt x="61155" y="0"/>
                  </a:lnTo>
                  <a:lnTo>
                    <a:pt x="80212" y="5384"/>
                  </a:lnTo>
                  <a:lnTo>
                    <a:pt x="96482" y="16745"/>
                  </a:lnTo>
                  <a:lnTo>
                    <a:pt x="133126" y="62653"/>
                  </a:lnTo>
                  <a:lnTo>
                    <a:pt x="148759" y="93520"/>
                  </a:lnTo>
                  <a:lnTo>
                    <a:pt x="157928" y="1563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63262" y="640452"/>
              <a:ext cx="113022" cy="161268"/>
            </a:xfrm>
            <a:custGeom>
              <a:avLst/>
              <a:gdLst/>
              <a:ahLst/>
              <a:cxnLst/>
              <a:rect l="0" t="0" r="0" b="0"/>
              <a:pathLst>
                <a:path w="113022" h="161268">
                  <a:moveTo>
                    <a:pt x="81436" y="13301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1"/>
                  </a:lnTo>
                  <a:lnTo>
                    <a:pt x="30441" y="8118"/>
                  </a:lnTo>
                  <a:lnTo>
                    <a:pt x="22873" y="13355"/>
                  </a:lnTo>
                  <a:lnTo>
                    <a:pt x="11344" y="28533"/>
                  </a:lnTo>
                  <a:lnTo>
                    <a:pt x="3490" y="48147"/>
                  </a:lnTo>
                  <a:lnTo>
                    <a:pt x="0" y="72462"/>
                  </a:lnTo>
                  <a:lnTo>
                    <a:pt x="4688" y="95747"/>
                  </a:lnTo>
                  <a:lnTo>
                    <a:pt x="20481" y="125467"/>
                  </a:lnTo>
                  <a:lnTo>
                    <a:pt x="43098" y="149091"/>
                  </a:lnTo>
                  <a:lnTo>
                    <a:pt x="52368" y="156470"/>
                  </a:lnTo>
                  <a:lnTo>
                    <a:pt x="62057" y="160220"/>
                  </a:lnTo>
                  <a:lnTo>
                    <a:pt x="82182" y="161267"/>
                  </a:lnTo>
                  <a:lnTo>
                    <a:pt x="96585" y="157833"/>
                  </a:lnTo>
                  <a:lnTo>
                    <a:pt x="113021" y="150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04893" y="651561"/>
              <a:ext cx="129319" cy="142166"/>
            </a:xfrm>
            <a:custGeom>
              <a:avLst/>
              <a:gdLst/>
              <a:ahLst/>
              <a:cxnLst/>
              <a:rect l="0" t="0" r="0" b="0"/>
              <a:pathLst>
                <a:path w="129319" h="142166">
                  <a:moveTo>
                    <a:pt x="13504" y="86420"/>
                  </a:moveTo>
                  <a:lnTo>
                    <a:pt x="24683" y="75242"/>
                  </a:lnTo>
                  <a:lnTo>
                    <a:pt x="42649" y="69754"/>
                  </a:lnTo>
                  <a:lnTo>
                    <a:pt x="65062" y="64975"/>
                  </a:lnTo>
                  <a:lnTo>
                    <a:pt x="86721" y="55052"/>
                  </a:lnTo>
                  <a:lnTo>
                    <a:pt x="92731" y="46791"/>
                  </a:lnTo>
                  <a:lnTo>
                    <a:pt x="96289" y="25133"/>
                  </a:lnTo>
                  <a:lnTo>
                    <a:pt x="93261" y="16317"/>
                  </a:lnTo>
                  <a:lnTo>
                    <a:pt x="80537" y="3401"/>
                  </a:lnTo>
                  <a:lnTo>
                    <a:pt x="60064" y="0"/>
                  </a:lnTo>
                  <a:lnTo>
                    <a:pt x="37707" y="3558"/>
                  </a:lnTo>
                  <a:lnTo>
                    <a:pt x="19972" y="12938"/>
                  </a:lnTo>
                  <a:lnTo>
                    <a:pt x="7410" y="28025"/>
                  </a:lnTo>
                  <a:lnTo>
                    <a:pt x="2422" y="36962"/>
                  </a:lnTo>
                  <a:lnTo>
                    <a:pt x="0" y="56250"/>
                  </a:lnTo>
                  <a:lnTo>
                    <a:pt x="3993" y="76521"/>
                  </a:lnTo>
                  <a:lnTo>
                    <a:pt x="19395" y="106494"/>
                  </a:lnTo>
                  <a:lnTo>
                    <a:pt x="32110" y="123028"/>
                  </a:lnTo>
                  <a:lnTo>
                    <a:pt x="58012" y="139901"/>
                  </a:lnTo>
                  <a:lnTo>
                    <a:pt x="80859" y="142165"/>
                  </a:lnTo>
                  <a:lnTo>
                    <a:pt x="129318" y="139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65796" y="622168"/>
              <a:ext cx="126343" cy="170819"/>
            </a:xfrm>
            <a:custGeom>
              <a:avLst/>
              <a:gdLst/>
              <a:ahLst/>
              <a:cxnLst/>
              <a:rect l="0" t="0" r="0" b="0"/>
              <a:pathLst>
                <a:path w="126343" h="170819">
                  <a:moveTo>
                    <a:pt x="0" y="52642"/>
                  </a:moveTo>
                  <a:lnTo>
                    <a:pt x="3120" y="95334"/>
                  </a:lnTo>
                  <a:lnTo>
                    <a:pt x="19128" y="147475"/>
                  </a:lnTo>
                  <a:lnTo>
                    <a:pt x="30338" y="168490"/>
                  </a:lnTo>
                  <a:lnTo>
                    <a:pt x="33094" y="170818"/>
                  </a:lnTo>
                  <a:lnTo>
                    <a:pt x="33761" y="167691"/>
                  </a:lnTo>
                  <a:lnTo>
                    <a:pt x="17059" y="104624"/>
                  </a:lnTo>
                  <a:lnTo>
                    <a:pt x="5752" y="63040"/>
                  </a:lnTo>
                  <a:lnTo>
                    <a:pt x="7626" y="42056"/>
                  </a:lnTo>
                  <a:lnTo>
                    <a:pt x="18598" y="24151"/>
                  </a:lnTo>
                  <a:lnTo>
                    <a:pt x="26436" y="16100"/>
                  </a:lnTo>
                  <a:lnTo>
                    <a:pt x="47625" y="7156"/>
                  </a:lnTo>
                  <a:lnTo>
                    <a:pt x="108350" y="94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18522" y="443183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9786"/>
                  </a:lnTo>
                  <a:lnTo>
                    <a:pt x="8333" y="228902"/>
                  </a:lnTo>
                  <a:lnTo>
                    <a:pt x="15684" y="290101"/>
                  </a:lnTo>
                  <a:lnTo>
                    <a:pt x="19995" y="346946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81651" y="361657"/>
              <a:ext cx="442198" cy="516080"/>
            </a:xfrm>
            <a:custGeom>
              <a:avLst/>
              <a:gdLst/>
              <a:ahLst/>
              <a:cxnLst/>
              <a:rect l="0" t="0" r="0" b="0"/>
              <a:pathLst>
                <a:path w="442198" h="516080">
                  <a:moveTo>
                    <a:pt x="0" y="81526"/>
                  </a:moveTo>
                  <a:lnTo>
                    <a:pt x="9575" y="57480"/>
                  </a:lnTo>
                  <a:lnTo>
                    <a:pt x="39404" y="21933"/>
                  </a:lnTo>
                  <a:lnTo>
                    <a:pt x="65488" y="6417"/>
                  </a:lnTo>
                  <a:lnTo>
                    <a:pt x="101032" y="0"/>
                  </a:lnTo>
                  <a:lnTo>
                    <a:pt x="161031" y="6238"/>
                  </a:lnTo>
                  <a:lnTo>
                    <a:pt x="196672" y="16585"/>
                  </a:lnTo>
                  <a:lnTo>
                    <a:pt x="214531" y="27707"/>
                  </a:lnTo>
                  <a:lnTo>
                    <a:pt x="227148" y="43569"/>
                  </a:lnTo>
                  <a:lnTo>
                    <a:pt x="260624" y="97735"/>
                  </a:lnTo>
                  <a:lnTo>
                    <a:pt x="269854" y="138971"/>
                  </a:lnTo>
                  <a:lnTo>
                    <a:pt x="272973" y="199718"/>
                  </a:lnTo>
                  <a:lnTo>
                    <a:pt x="262187" y="262557"/>
                  </a:lnTo>
                  <a:lnTo>
                    <a:pt x="249260" y="300112"/>
                  </a:lnTo>
                  <a:lnTo>
                    <a:pt x="243382" y="311478"/>
                  </a:lnTo>
                  <a:lnTo>
                    <a:pt x="235955" y="317886"/>
                  </a:lnTo>
                  <a:lnTo>
                    <a:pt x="227492" y="320988"/>
                  </a:lnTo>
                  <a:lnTo>
                    <a:pt x="218343" y="321886"/>
                  </a:lnTo>
                  <a:lnTo>
                    <a:pt x="215751" y="323654"/>
                  </a:lnTo>
                  <a:lnTo>
                    <a:pt x="217533" y="326003"/>
                  </a:lnTo>
                  <a:lnTo>
                    <a:pt x="222231" y="328739"/>
                  </a:lnTo>
                  <a:lnTo>
                    <a:pt x="230570" y="341137"/>
                  </a:lnTo>
                  <a:lnTo>
                    <a:pt x="264044" y="397989"/>
                  </a:lnTo>
                  <a:lnTo>
                    <a:pt x="305399" y="460606"/>
                  </a:lnTo>
                  <a:lnTo>
                    <a:pt x="333417" y="497088"/>
                  </a:lnTo>
                  <a:lnTo>
                    <a:pt x="353686" y="509156"/>
                  </a:lnTo>
                  <a:lnTo>
                    <a:pt x="378292" y="516079"/>
                  </a:lnTo>
                  <a:lnTo>
                    <a:pt x="414944" y="513399"/>
                  </a:lnTo>
                  <a:lnTo>
                    <a:pt x="442197" y="502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18563" y="642503"/>
              <a:ext cx="147400" cy="173042"/>
            </a:xfrm>
            <a:custGeom>
              <a:avLst/>
              <a:gdLst/>
              <a:ahLst/>
              <a:cxnLst/>
              <a:rect l="0" t="0" r="0" b="0"/>
              <a:pathLst>
                <a:path w="147400" h="173042">
                  <a:moveTo>
                    <a:pt x="0" y="74421"/>
                  </a:moveTo>
                  <a:lnTo>
                    <a:pt x="58617" y="74421"/>
                  </a:lnTo>
                  <a:lnTo>
                    <a:pt x="98996" y="68832"/>
                  </a:lnTo>
                  <a:lnTo>
                    <a:pt x="120427" y="56729"/>
                  </a:lnTo>
                  <a:lnTo>
                    <a:pt x="129418" y="48589"/>
                  </a:lnTo>
                  <a:lnTo>
                    <a:pt x="133072" y="40822"/>
                  </a:lnTo>
                  <a:lnTo>
                    <a:pt x="133168" y="33304"/>
                  </a:lnTo>
                  <a:lnTo>
                    <a:pt x="130892" y="25953"/>
                  </a:lnTo>
                  <a:lnTo>
                    <a:pt x="119006" y="11546"/>
                  </a:lnTo>
                  <a:lnTo>
                    <a:pt x="110923" y="4428"/>
                  </a:lnTo>
                  <a:lnTo>
                    <a:pt x="102024" y="853"/>
                  </a:lnTo>
                  <a:lnTo>
                    <a:pt x="82779" y="0"/>
                  </a:lnTo>
                  <a:lnTo>
                    <a:pt x="65646" y="6640"/>
                  </a:lnTo>
                  <a:lnTo>
                    <a:pt x="50233" y="18560"/>
                  </a:lnTo>
                  <a:lnTo>
                    <a:pt x="35584" y="35556"/>
                  </a:lnTo>
                  <a:lnTo>
                    <a:pt x="27513" y="57928"/>
                  </a:lnTo>
                  <a:lnTo>
                    <a:pt x="25096" y="83469"/>
                  </a:lnTo>
                  <a:lnTo>
                    <a:pt x="27922" y="110418"/>
                  </a:lnTo>
                  <a:lnTo>
                    <a:pt x="36196" y="131754"/>
                  </a:lnTo>
                  <a:lnTo>
                    <a:pt x="41679" y="140719"/>
                  </a:lnTo>
                  <a:lnTo>
                    <a:pt x="57128" y="153800"/>
                  </a:lnTo>
                  <a:lnTo>
                    <a:pt x="95642" y="171729"/>
                  </a:lnTo>
                  <a:lnTo>
                    <a:pt x="116207" y="173041"/>
                  </a:lnTo>
                  <a:lnTo>
                    <a:pt x="147399" y="169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55237" y="648164"/>
              <a:ext cx="132005" cy="174046"/>
            </a:xfrm>
            <a:custGeom>
              <a:avLst/>
              <a:gdLst/>
              <a:ahLst/>
              <a:cxnLst/>
              <a:rect l="0" t="0" r="0" b="0"/>
              <a:pathLst>
                <a:path w="132005" h="174046">
                  <a:moveTo>
                    <a:pt x="89709" y="5589"/>
                  </a:moveTo>
                  <a:lnTo>
                    <a:pt x="72941" y="0"/>
                  </a:lnTo>
                  <a:lnTo>
                    <a:pt x="40157" y="2114"/>
                  </a:lnTo>
                  <a:lnTo>
                    <a:pt x="20503" y="10284"/>
                  </a:lnTo>
                  <a:lnTo>
                    <a:pt x="11986" y="15738"/>
                  </a:lnTo>
                  <a:lnTo>
                    <a:pt x="6309" y="24053"/>
                  </a:lnTo>
                  <a:lnTo>
                    <a:pt x="0" y="45771"/>
                  </a:lnTo>
                  <a:lnTo>
                    <a:pt x="1827" y="55774"/>
                  </a:lnTo>
                  <a:lnTo>
                    <a:pt x="13216" y="73127"/>
                  </a:lnTo>
                  <a:lnTo>
                    <a:pt x="21166" y="77521"/>
                  </a:lnTo>
                  <a:lnTo>
                    <a:pt x="79633" y="87693"/>
                  </a:lnTo>
                  <a:lnTo>
                    <a:pt x="100439" y="93943"/>
                  </a:lnTo>
                  <a:lnTo>
                    <a:pt x="118264" y="106859"/>
                  </a:lnTo>
                  <a:lnTo>
                    <a:pt x="126293" y="115216"/>
                  </a:lnTo>
                  <a:lnTo>
                    <a:pt x="130477" y="124297"/>
                  </a:lnTo>
                  <a:lnTo>
                    <a:pt x="132004" y="143746"/>
                  </a:lnTo>
                  <a:lnTo>
                    <a:pt x="128435" y="151506"/>
                  </a:lnTo>
                  <a:lnTo>
                    <a:pt x="115109" y="163248"/>
                  </a:lnTo>
                  <a:lnTo>
                    <a:pt x="94369" y="169247"/>
                  </a:lnTo>
                  <a:lnTo>
                    <a:pt x="59505" y="172624"/>
                  </a:lnTo>
                  <a:lnTo>
                    <a:pt x="26539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25475" y="661021"/>
              <a:ext cx="130512" cy="161360"/>
            </a:xfrm>
            <a:custGeom>
              <a:avLst/>
              <a:gdLst/>
              <a:ahLst/>
              <a:cxnLst/>
              <a:rect l="0" t="0" r="0" b="0"/>
              <a:pathLst>
                <a:path w="130512" h="161360">
                  <a:moveTo>
                    <a:pt x="14228" y="76960"/>
                  </a:moveTo>
                  <a:lnTo>
                    <a:pt x="72845" y="71371"/>
                  </a:lnTo>
                  <a:lnTo>
                    <a:pt x="107635" y="62306"/>
                  </a:lnTo>
                  <a:lnTo>
                    <a:pt x="116274" y="56662"/>
                  </a:lnTo>
                  <a:lnTo>
                    <a:pt x="128992" y="41033"/>
                  </a:lnTo>
                  <a:lnTo>
                    <a:pt x="130511" y="33122"/>
                  </a:lnTo>
                  <a:lnTo>
                    <a:pt x="129185" y="25508"/>
                  </a:lnTo>
                  <a:lnTo>
                    <a:pt x="125961" y="18092"/>
                  </a:lnTo>
                  <a:lnTo>
                    <a:pt x="113020" y="6733"/>
                  </a:lnTo>
                  <a:lnTo>
                    <a:pt x="104656" y="2066"/>
                  </a:lnTo>
                  <a:lnTo>
                    <a:pt x="82884" y="0"/>
                  </a:lnTo>
                  <a:lnTo>
                    <a:pt x="58780" y="4151"/>
                  </a:lnTo>
                  <a:lnTo>
                    <a:pt x="36369" y="13795"/>
                  </a:lnTo>
                  <a:lnTo>
                    <a:pt x="20949" y="29000"/>
                  </a:lnTo>
                  <a:lnTo>
                    <a:pt x="1517" y="67357"/>
                  </a:lnTo>
                  <a:lnTo>
                    <a:pt x="0" y="87900"/>
                  </a:lnTo>
                  <a:lnTo>
                    <a:pt x="4396" y="108729"/>
                  </a:lnTo>
                  <a:lnTo>
                    <a:pt x="14147" y="129684"/>
                  </a:lnTo>
                  <a:lnTo>
                    <a:pt x="38381" y="155623"/>
                  </a:lnTo>
                  <a:lnTo>
                    <a:pt x="47877" y="159818"/>
                  </a:lnTo>
                  <a:lnTo>
                    <a:pt x="67788" y="161359"/>
                  </a:lnTo>
                  <a:lnTo>
                    <a:pt x="119513" y="150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79646" y="650817"/>
              <a:ext cx="207498" cy="173316"/>
            </a:xfrm>
            <a:custGeom>
              <a:avLst/>
              <a:gdLst/>
              <a:ahLst/>
              <a:cxnLst/>
              <a:rect l="0" t="0" r="0" b="0"/>
              <a:pathLst>
                <a:path w="207498" h="173316">
                  <a:moveTo>
                    <a:pt x="91684" y="118750"/>
                  </a:moveTo>
                  <a:lnTo>
                    <a:pt x="107325" y="100769"/>
                  </a:lnTo>
                  <a:lnTo>
                    <a:pt x="115403" y="83852"/>
                  </a:lnTo>
                  <a:lnTo>
                    <a:pt x="116654" y="61516"/>
                  </a:lnTo>
                  <a:lnTo>
                    <a:pt x="112140" y="38330"/>
                  </a:lnTo>
                  <a:lnTo>
                    <a:pt x="102335" y="20227"/>
                  </a:lnTo>
                  <a:lnTo>
                    <a:pt x="87060" y="7501"/>
                  </a:lnTo>
                  <a:lnTo>
                    <a:pt x="78073" y="2470"/>
                  </a:lnTo>
                  <a:lnTo>
                    <a:pt x="58729" y="0"/>
                  </a:lnTo>
                  <a:lnTo>
                    <a:pt x="48657" y="979"/>
                  </a:lnTo>
                  <a:lnTo>
                    <a:pt x="31227" y="11425"/>
                  </a:lnTo>
                  <a:lnTo>
                    <a:pt x="16851" y="28936"/>
                  </a:lnTo>
                  <a:lnTo>
                    <a:pt x="3350" y="65102"/>
                  </a:lnTo>
                  <a:lnTo>
                    <a:pt x="0" y="104284"/>
                  </a:lnTo>
                  <a:lnTo>
                    <a:pt x="3362" y="127528"/>
                  </a:lnTo>
                  <a:lnTo>
                    <a:pt x="11876" y="146438"/>
                  </a:lnTo>
                  <a:lnTo>
                    <a:pt x="17422" y="154756"/>
                  </a:lnTo>
                  <a:lnTo>
                    <a:pt x="25798" y="160302"/>
                  </a:lnTo>
                  <a:lnTo>
                    <a:pt x="47584" y="166463"/>
                  </a:lnTo>
                  <a:lnTo>
                    <a:pt x="57604" y="165767"/>
                  </a:lnTo>
                  <a:lnTo>
                    <a:pt x="74978" y="158753"/>
                  </a:lnTo>
                  <a:lnTo>
                    <a:pt x="87379" y="144718"/>
                  </a:lnTo>
                  <a:lnTo>
                    <a:pt x="104871" y="107112"/>
                  </a:lnTo>
                  <a:lnTo>
                    <a:pt x="108665" y="103972"/>
                  </a:lnTo>
                  <a:lnTo>
                    <a:pt x="112363" y="105389"/>
                  </a:lnTo>
                  <a:lnTo>
                    <a:pt x="151939" y="156341"/>
                  </a:lnTo>
                  <a:lnTo>
                    <a:pt x="178168" y="172522"/>
                  </a:lnTo>
                  <a:lnTo>
                    <a:pt x="185605" y="173315"/>
                  </a:lnTo>
                  <a:lnTo>
                    <a:pt x="191733" y="171504"/>
                  </a:lnTo>
                  <a:lnTo>
                    <a:pt x="207497" y="160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72674" y="643225"/>
              <a:ext cx="130284" cy="167612"/>
            </a:xfrm>
            <a:custGeom>
              <a:avLst/>
              <a:gdLst/>
              <a:ahLst/>
              <a:cxnLst/>
              <a:rect l="0" t="0" r="0" b="0"/>
              <a:pathLst>
                <a:path w="130284" h="167612">
                  <a:moveTo>
                    <a:pt x="14469" y="52642"/>
                  </a:moveTo>
                  <a:lnTo>
                    <a:pt x="8880" y="69410"/>
                  </a:lnTo>
                  <a:lnTo>
                    <a:pt x="9256" y="87001"/>
                  </a:lnTo>
                  <a:lnTo>
                    <a:pt x="22189" y="138405"/>
                  </a:lnTo>
                  <a:lnTo>
                    <a:pt x="29885" y="167611"/>
                  </a:lnTo>
                  <a:lnTo>
                    <a:pt x="5601" y="106301"/>
                  </a:lnTo>
                  <a:lnTo>
                    <a:pt x="0" y="84679"/>
                  </a:lnTo>
                  <a:lnTo>
                    <a:pt x="1410" y="63372"/>
                  </a:lnTo>
                  <a:lnTo>
                    <a:pt x="9055" y="45323"/>
                  </a:lnTo>
                  <a:lnTo>
                    <a:pt x="14369" y="37234"/>
                  </a:lnTo>
                  <a:lnTo>
                    <a:pt x="29633" y="25127"/>
                  </a:lnTo>
                  <a:lnTo>
                    <a:pt x="73617" y="7823"/>
                  </a:lnTo>
                  <a:lnTo>
                    <a:pt x="1302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47365" y="631985"/>
              <a:ext cx="145106" cy="179611"/>
            </a:xfrm>
            <a:custGeom>
              <a:avLst/>
              <a:gdLst/>
              <a:ahLst/>
              <a:cxnLst/>
              <a:rect l="0" t="0" r="0" b="0"/>
              <a:pathLst>
                <a:path w="145106" h="179611">
                  <a:moveTo>
                    <a:pt x="102991" y="42825"/>
                  </a:moveTo>
                  <a:lnTo>
                    <a:pt x="93415" y="18779"/>
                  </a:lnTo>
                  <a:lnTo>
                    <a:pt x="82747" y="4452"/>
                  </a:lnTo>
                  <a:lnTo>
                    <a:pt x="75457" y="865"/>
                  </a:lnTo>
                  <a:lnTo>
                    <a:pt x="57998" y="0"/>
                  </a:lnTo>
                  <a:lnTo>
                    <a:pt x="41660" y="6634"/>
                  </a:lnTo>
                  <a:lnTo>
                    <a:pt x="34028" y="11679"/>
                  </a:lnTo>
                  <a:lnTo>
                    <a:pt x="22428" y="26643"/>
                  </a:lnTo>
                  <a:lnTo>
                    <a:pt x="5449" y="64845"/>
                  </a:lnTo>
                  <a:lnTo>
                    <a:pt x="0" y="106932"/>
                  </a:lnTo>
                  <a:lnTo>
                    <a:pt x="4964" y="133318"/>
                  </a:lnTo>
                  <a:lnTo>
                    <a:pt x="16140" y="155574"/>
                  </a:lnTo>
                  <a:lnTo>
                    <a:pt x="32805" y="173264"/>
                  </a:lnTo>
                  <a:lnTo>
                    <a:pt x="42162" y="177748"/>
                  </a:lnTo>
                  <a:lnTo>
                    <a:pt x="61918" y="179610"/>
                  </a:lnTo>
                  <a:lnTo>
                    <a:pt x="124138" y="155969"/>
                  </a:lnTo>
                  <a:lnTo>
                    <a:pt x="145105" y="1481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13526" y="432655"/>
              <a:ext cx="210572" cy="431669"/>
            </a:xfrm>
            <a:custGeom>
              <a:avLst/>
              <a:gdLst/>
              <a:ahLst/>
              <a:cxnLst/>
              <a:rect l="0" t="0" r="0" b="0"/>
              <a:pathLst>
                <a:path w="210572" h="431669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4" y="169786"/>
                  </a:lnTo>
                  <a:lnTo>
                    <a:pt x="18213" y="225782"/>
                  </a:lnTo>
                  <a:lnTo>
                    <a:pt x="23335" y="275129"/>
                  </a:lnTo>
                  <a:lnTo>
                    <a:pt x="29957" y="338616"/>
                  </a:lnTo>
                  <a:lnTo>
                    <a:pt x="31264" y="386858"/>
                  </a:lnTo>
                  <a:lnTo>
                    <a:pt x="31443" y="379777"/>
                  </a:lnTo>
                  <a:lnTo>
                    <a:pt x="23235" y="329385"/>
                  </a:lnTo>
                  <a:lnTo>
                    <a:pt x="24822" y="288278"/>
                  </a:lnTo>
                  <a:lnTo>
                    <a:pt x="30919" y="266164"/>
                  </a:lnTo>
                  <a:lnTo>
                    <a:pt x="41428" y="248537"/>
                  </a:lnTo>
                  <a:lnTo>
                    <a:pt x="49846" y="242900"/>
                  </a:lnTo>
                  <a:lnTo>
                    <a:pt x="71677" y="236637"/>
                  </a:lnTo>
                  <a:lnTo>
                    <a:pt x="82881" y="238477"/>
                  </a:lnTo>
                  <a:lnTo>
                    <a:pt x="104687" y="249879"/>
                  </a:lnTo>
                  <a:lnTo>
                    <a:pt x="138876" y="285795"/>
                  </a:lnTo>
                  <a:lnTo>
                    <a:pt x="175277" y="348291"/>
                  </a:lnTo>
                  <a:lnTo>
                    <a:pt x="204306" y="411431"/>
                  </a:lnTo>
                  <a:lnTo>
                    <a:pt x="210571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209800" y="850900"/>
          <a:ext cx="4465301" cy="44653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8163"/>
                <a:gridCol w="558162"/>
                <a:gridCol w="558163"/>
                <a:gridCol w="558162"/>
                <a:gridCol w="558163"/>
                <a:gridCol w="558162"/>
                <a:gridCol w="558163"/>
                <a:gridCol w="558163"/>
              </a:tblGrid>
              <a:tr h="55816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5816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5816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5816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5816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5816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5816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5816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3221720" y="5753086"/>
            <a:ext cx="2253099" cy="599585"/>
            <a:chOff x="3221720" y="5753086"/>
            <a:chExt cx="2253099" cy="599585"/>
          </a:xfrm>
        </p:grpSpPr>
        <p:sp>
          <p:nvSpPr>
            <p:cNvPr id="3" name="Freeform 2"/>
            <p:cNvSpPr/>
            <p:nvPr/>
          </p:nvSpPr>
          <p:spPr>
            <a:xfrm>
              <a:off x="3390176" y="596965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3119" y="42691"/>
                  </a:lnTo>
                  <a:lnTo>
                    <a:pt x="9065" y="95521"/>
                  </a:lnTo>
                  <a:lnTo>
                    <a:pt x="10095" y="145155"/>
                  </a:lnTo>
                  <a:lnTo>
                    <a:pt x="15989" y="202496"/>
                  </a:lnTo>
                  <a:lnTo>
                    <a:pt x="19555" y="258350"/>
                  </a:lnTo>
                  <a:lnTo>
                    <a:pt x="20760" y="320050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21720" y="5927544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82768" y="0"/>
                  </a:lnTo>
                  <a:lnTo>
                    <a:pt x="221117" y="7235"/>
                  </a:lnTo>
                  <a:lnTo>
                    <a:pt x="167766" y="12997"/>
                  </a:lnTo>
                  <a:lnTo>
                    <a:pt x="112167" y="25054"/>
                  </a:lnTo>
                  <a:lnTo>
                    <a:pt x="57295" y="314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48103" y="619075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37575" y="6064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32331" y="6148421"/>
              <a:ext cx="242157" cy="189735"/>
            </a:xfrm>
            <a:custGeom>
              <a:avLst/>
              <a:gdLst/>
              <a:ahLst/>
              <a:cxnLst/>
              <a:rect l="0" t="0" r="0" b="0"/>
              <a:pathLst>
                <a:path w="242157" h="189735">
                  <a:moveTo>
                    <a:pt x="0" y="42335"/>
                  </a:moveTo>
                  <a:lnTo>
                    <a:pt x="17958" y="104615"/>
                  </a:lnTo>
                  <a:lnTo>
                    <a:pt x="24749" y="131237"/>
                  </a:lnTo>
                  <a:lnTo>
                    <a:pt x="24688" y="137868"/>
                  </a:lnTo>
                  <a:lnTo>
                    <a:pt x="22308" y="139949"/>
                  </a:lnTo>
                  <a:lnTo>
                    <a:pt x="18382" y="138996"/>
                  </a:lnTo>
                  <a:lnTo>
                    <a:pt x="10899" y="125460"/>
                  </a:lnTo>
                  <a:lnTo>
                    <a:pt x="3230" y="91531"/>
                  </a:lnTo>
                  <a:lnTo>
                    <a:pt x="4077" y="54962"/>
                  </a:lnTo>
                  <a:lnTo>
                    <a:pt x="14844" y="11165"/>
                  </a:lnTo>
                  <a:lnTo>
                    <a:pt x="20424" y="5177"/>
                  </a:lnTo>
                  <a:lnTo>
                    <a:pt x="27654" y="2355"/>
                  </a:lnTo>
                  <a:lnTo>
                    <a:pt x="35984" y="1644"/>
                  </a:lnTo>
                  <a:lnTo>
                    <a:pt x="51478" y="7093"/>
                  </a:lnTo>
                  <a:lnTo>
                    <a:pt x="58885" y="11821"/>
                  </a:lnTo>
                  <a:lnTo>
                    <a:pt x="70235" y="26433"/>
                  </a:lnTo>
                  <a:lnTo>
                    <a:pt x="94453" y="84902"/>
                  </a:lnTo>
                  <a:lnTo>
                    <a:pt x="98064" y="95280"/>
                  </a:lnTo>
                  <a:lnTo>
                    <a:pt x="100471" y="97519"/>
                  </a:lnTo>
                  <a:lnTo>
                    <a:pt x="102075" y="94332"/>
                  </a:lnTo>
                  <a:lnTo>
                    <a:pt x="110240" y="61185"/>
                  </a:lnTo>
                  <a:lnTo>
                    <a:pt x="131524" y="22012"/>
                  </a:lnTo>
                  <a:lnTo>
                    <a:pt x="144633" y="5616"/>
                  </a:lnTo>
                  <a:lnTo>
                    <a:pt x="153744" y="1478"/>
                  </a:lnTo>
                  <a:lnTo>
                    <a:pt x="176345" y="0"/>
                  </a:lnTo>
                  <a:lnTo>
                    <a:pt x="185414" y="3584"/>
                  </a:lnTo>
                  <a:lnTo>
                    <a:pt x="198610" y="16923"/>
                  </a:lnTo>
                  <a:lnTo>
                    <a:pt x="224175" y="74463"/>
                  </a:lnTo>
                  <a:lnTo>
                    <a:pt x="238979" y="129755"/>
                  </a:lnTo>
                  <a:lnTo>
                    <a:pt x="242156" y="189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98260" y="6121617"/>
              <a:ext cx="186798" cy="231054"/>
            </a:xfrm>
            <a:custGeom>
              <a:avLst/>
              <a:gdLst/>
              <a:ahLst/>
              <a:cxnLst/>
              <a:rect l="0" t="0" r="0" b="0"/>
              <a:pathLst>
                <a:path w="186798" h="231054">
                  <a:moveTo>
                    <a:pt x="60455" y="90196"/>
                  </a:moveTo>
                  <a:lnTo>
                    <a:pt x="82812" y="90196"/>
                  </a:lnTo>
                  <a:lnTo>
                    <a:pt x="100027" y="83957"/>
                  </a:lnTo>
                  <a:lnTo>
                    <a:pt x="130143" y="60888"/>
                  </a:lnTo>
                  <a:lnTo>
                    <a:pt x="133820" y="53109"/>
                  </a:lnTo>
                  <a:lnTo>
                    <a:pt x="134785" y="35109"/>
                  </a:lnTo>
                  <a:lnTo>
                    <a:pt x="128196" y="18530"/>
                  </a:lnTo>
                  <a:lnTo>
                    <a:pt x="123163" y="10833"/>
                  </a:lnTo>
                  <a:lnTo>
                    <a:pt x="115128" y="5702"/>
                  </a:lnTo>
                  <a:lnTo>
                    <a:pt x="93723" y="0"/>
                  </a:lnTo>
                  <a:lnTo>
                    <a:pt x="83803" y="820"/>
                  </a:lnTo>
                  <a:lnTo>
                    <a:pt x="66542" y="7970"/>
                  </a:lnTo>
                  <a:lnTo>
                    <a:pt x="43671" y="25149"/>
                  </a:lnTo>
                  <a:lnTo>
                    <a:pt x="16152" y="60320"/>
                  </a:lnTo>
                  <a:lnTo>
                    <a:pt x="3394" y="91873"/>
                  </a:lnTo>
                  <a:lnTo>
                    <a:pt x="0" y="117068"/>
                  </a:lnTo>
                  <a:lnTo>
                    <a:pt x="4730" y="140743"/>
                  </a:lnTo>
                  <a:lnTo>
                    <a:pt x="20547" y="170684"/>
                  </a:lnTo>
                  <a:lnTo>
                    <a:pt x="43171" y="194373"/>
                  </a:lnTo>
                  <a:lnTo>
                    <a:pt x="72101" y="213090"/>
                  </a:lnTo>
                  <a:lnTo>
                    <a:pt x="113318" y="229895"/>
                  </a:lnTo>
                  <a:lnTo>
                    <a:pt x="134252" y="231053"/>
                  </a:lnTo>
                  <a:lnTo>
                    <a:pt x="186797" y="227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00911" y="5753086"/>
              <a:ext cx="161935" cy="563348"/>
            </a:xfrm>
            <a:custGeom>
              <a:avLst/>
              <a:gdLst/>
              <a:ahLst/>
              <a:cxnLst/>
              <a:rect l="0" t="0" r="0" b="0"/>
              <a:pathLst>
                <a:path w="161935" h="563348">
                  <a:moveTo>
                    <a:pt x="0" y="195515"/>
                  </a:moveTo>
                  <a:lnTo>
                    <a:pt x="17959" y="257795"/>
                  </a:lnTo>
                  <a:lnTo>
                    <a:pt x="31667" y="314965"/>
                  </a:lnTo>
                  <a:lnTo>
                    <a:pt x="42139" y="365048"/>
                  </a:lnTo>
                  <a:lnTo>
                    <a:pt x="49531" y="416932"/>
                  </a:lnTo>
                  <a:lnTo>
                    <a:pt x="57618" y="475688"/>
                  </a:lnTo>
                  <a:lnTo>
                    <a:pt x="62075" y="529494"/>
                  </a:lnTo>
                  <a:lnTo>
                    <a:pt x="61677" y="563014"/>
                  </a:lnTo>
                  <a:lnTo>
                    <a:pt x="59835" y="563347"/>
                  </a:lnTo>
                  <a:lnTo>
                    <a:pt x="57438" y="560059"/>
                  </a:lnTo>
                  <a:lnTo>
                    <a:pt x="46355" y="521161"/>
                  </a:lnTo>
                  <a:lnTo>
                    <a:pt x="39833" y="465297"/>
                  </a:lnTo>
                  <a:lnTo>
                    <a:pt x="30910" y="415440"/>
                  </a:lnTo>
                  <a:lnTo>
                    <a:pt x="20857" y="363623"/>
                  </a:lnTo>
                  <a:lnTo>
                    <a:pt x="13589" y="311226"/>
                  </a:lnTo>
                  <a:lnTo>
                    <a:pt x="8316" y="258655"/>
                  </a:lnTo>
                  <a:lnTo>
                    <a:pt x="2465" y="209154"/>
                  </a:lnTo>
                  <a:lnTo>
                    <a:pt x="487" y="150506"/>
                  </a:lnTo>
                  <a:lnTo>
                    <a:pt x="97" y="93860"/>
                  </a:lnTo>
                  <a:lnTo>
                    <a:pt x="2369" y="54001"/>
                  </a:lnTo>
                  <a:lnTo>
                    <a:pt x="16820" y="26333"/>
                  </a:lnTo>
                  <a:lnTo>
                    <a:pt x="29313" y="10749"/>
                  </a:lnTo>
                  <a:lnTo>
                    <a:pt x="48903" y="2263"/>
                  </a:lnTo>
                  <a:lnTo>
                    <a:pt x="60678" y="0"/>
                  </a:lnTo>
                  <a:lnTo>
                    <a:pt x="70868" y="831"/>
                  </a:lnTo>
                  <a:lnTo>
                    <a:pt x="88429" y="7993"/>
                  </a:lnTo>
                  <a:lnTo>
                    <a:pt x="111469" y="30768"/>
                  </a:lnTo>
                  <a:lnTo>
                    <a:pt x="144170" y="80190"/>
                  </a:lnTo>
                  <a:lnTo>
                    <a:pt x="160800" y="121911"/>
                  </a:lnTo>
                  <a:lnTo>
                    <a:pt x="161934" y="142915"/>
                  </a:lnTo>
                  <a:lnTo>
                    <a:pt x="153130" y="184995"/>
                  </a:lnTo>
                  <a:lnTo>
                    <a:pt x="137919" y="210985"/>
                  </a:lnTo>
                  <a:lnTo>
                    <a:pt x="101842" y="247884"/>
                  </a:lnTo>
                  <a:lnTo>
                    <a:pt x="72680" y="266014"/>
                  </a:lnTo>
                  <a:lnTo>
                    <a:pt x="42115" y="279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39312" y="6055304"/>
              <a:ext cx="198512" cy="272261"/>
            </a:xfrm>
            <a:custGeom>
              <a:avLst/>
              <a:gdLst/>
              <a:ahLst/>
              <a:cxnLst/>
              <a:rect l="0" t="0" r="0" b="0"/>
              <a:pathLst>
                <a:path w="198512" h="272261">
                  <a:moveTo>
                    <a:pt x="103755" y="135452"/>
                  </a:moveTo>
                  <a:lnTo>
                    <a:pt x="109821" y="101831"/>
                  </a:lnTo>
                  <a:lnTo>
                    <a:pt x="99195" y="42045"/>
                  </a:lnTo>
                  <a:lnTo>
                    <a:pt x="83817" y="9510"/>
                  </a:lnTo>
                  <a:lnTo>
                    <a:pt x="76425" y="3528"/>
                  </a:lnTo>
                  <a:lnTo>
                    <a:pt x="67987" y="709"/>
                  </a:lnTo>
                  <a:lnTo>
                    <a:pt x="58853" y="0"/>
                  </a:lnTo>
                  <a:lnTo>
                    <a:pt x="42464" y="5451"/>
                  </a:lnTo>
                  <a:lnTo>
                    <a:pt x="34819" y="10180"/>
                  </a:lnTo>
                  <a:lnTo>
                    <a:pt x="23204" y="24794"/>
                  </a:lnTo>
                  <a:lnTo>
                    <a:pt x="6215" y="62771"/>
                  </a:lnTo>
                  <a:lnTo>
                    <a:pt x="0" y="120879"/>
                  </a:lnTo>
                  <a:lnTo>
                    <a:pt x="93" y="170259"/>
                  </a:lnTo>
                  <a:lnTo>
                    <a:pt x="10013" y="226338"/>
                  </a:lnTo>
                  <a:lnTo>
                    <a:pt x="17638" y="248376"/>
                  </a:lnTo>
                  <a:lnTo>
                    <a:pt x="28826" y="265969"/>
                  </a:lnTo>
                  <a:lnTo>
                    <a:pt x="36255" y="270426"/>
                  </a:lnTo>
                  <a:lnTo>
                    <a:pt x="53868" y="272260"/>
                  </a:lnTo>
                  <a:lnTo>
                    <a:pt x="83514" y="261125"/>
                  </a:lnTo>
                  <a:lnTo>
                    <a:pt x="97879" y="246289"/>
                  </a:lnTo>
                  <a:lnTo>
                    <a:pt x="112542" y="215086"/>
                  </a:lnTo>
                  <a:lnTo>
                    <a:pt x="118189" y="190732"/>
                  </a:lnTo>
                  <a:lnTo>
                    <a:pt x="109440" y="130210"/>
                  </a:lnTo>
                  <a:lnTo>
                    <a:pt x="98812" y="90873"/>
                  </a:lnTo>
                  <a:lnTo>
                    <a:pt x="123737" y="147117"/>
                  </a:lnTo>
                  <a:lnTo>
                    <a:pt x="163630" y="194597"/>
                  </a:lnTo>
                  <a:lnTo>
                    <a:pt x="177550" y="202683"/>
                  </a:lnTo>
                  <a:lnTo>
                    <a:pt x="198511" y="209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34751" y="6046284"/>
              <a:ext cx="140543" cy="228701"/>
            </a:xfrm>
            <a:custGeom>
              <a:avLst/>
              <a:gdLst/>
              <a:ahLst/>
              <a:cxnLst/>
              <a:rect l="0" t="0" r="0" b="0"/>
              <a:pathLst>
                <a:path w="140543" h="228701">
                  <a:moveTo>
                    <a:pt x="118886" y="18130"/>
                  </a:moveTo>
                  <a:lnTo>
                    <a:pt x="107708" y="6952"/>
                  </a:lnTo>
                  <a:lnTo>
                    <a:pt x="89741" y="1463"/>
                  </a:lnTo>
                  <a:lnTo>
                    <a:pt x="78399" y="0"/>
                  </a:lnTo>
                  <a:lnTo>
                    <a:pt x="56438" y="4613"/>
                  </a:lnTo>
                  <a:lnTo>
                    <a:pt x="27463" y="20364"/>
                  </a:lnTo>
                  <a:lnTo>
                    <a:pt x="12743" y="34331"/>
                  </a:lnTo>
                  <a:lnTo>
                    <a:pt x="2301" y="52237"/>
                  </a:lnTo>
                  <a:lnTo>
                    <a:pt x="0" y="71893"/>
                  </a:lnTo>
                  <a:lnTo>
                    <a:pt x="1025" y="82048"/>
                  </a:lnTo>
                  <a:lnTo>
                    <a:pt x="6387" y="88818"/>
                  </a:lnTo>
                  <a:lnTo>
                    <a:pt x="66380" y="109575"/>
                  </a:lnTo>
                  <a:lnTo>
                    <a:pt x="96700" y="121134"/>
                  </a:lnTo>
                  <a:lnTo>
                    <a:pt x="121021" y="140027"/>
                  </a:lnTo>
                  <a:lnTo>
                    <a:pt x="135823" y="157704"/>
                  </a:lnTo>
                  <a:lnTo>
                    <a:pt x="139536" y="167332"/>
                  </a:lnTo>
                  <a:lnTo>
                    <a:pt x="140542" y="187387"/>
                  </a:lnTo>
                  <a:lnTo>
                    <a:pt x="136833" y="195309"/>
                  </a:lnTo>
                  <a:lnTo>
                    <a:pt x="123353" y="207231"/>
                  </a:lnTo>
                  <a:lnTo>
                    <a:pt x="96033" y="220519"/>
                  </a:lnTo>
                  <a:lnTo>
                    <a:pt x="42856" y="227623"/>
                  </a:lnTo>
                  <a:lnTo>
                    <a:pt x="24129" y="228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32078" y="6053886"/>
              <a:ext cx="142801" cy="221099"/>
            </a:xfrm>
            <a:custGeom>
              <a:avLst/>
              <a:gdLst/>
              <a:ahLst/>
              <a:cxnLst/>
              <a:rect l="0" t="0" r="0" b="0"/>
              <a:pathLst>
                <a:path w="142801" h="221099">
                  <a:moveTo>
                    <a:pt x="90015" y="0"/>
                  </a:moveTo>
                  <a:lnTo>
                    <a:pt x="67658" y="0"/>
                  </a:lnTo>
                  <a:lnTo>
                    <a:pt x="36987" y="11178"/>
                  </a:lnTo>
                  <a:lnTo>
                    <a:pt x="11262" y="29308"/>
                  </a:lnTo>
                  <a:lnTo>
                    <a:pt x="2371" y="48901"/>
                  </a:lnTo>
                  <a:lnTo>
                    <a:pt x="0" y="60677"/>
                  </a:lnTo>
                  <a:lnTo>
                    <a:pt x="1929" y="69697"/>
                  </a:lnTo>
                  <a:lnTo>
                    <a:pt x="6725" y="76880"/>
                  </a:lnTo>
                  <a:lnTo>
                    <a:pt x="22581" y="87981"/>
                  </a:lnTo>
                  <a:lnTo>
                    <a:pt x="78694" y="108364"/>
                  </a:lnTo>
                  <a:lnTo>
                    <a:pt x="120274" y="131153"/>
                  </a:lnTo>
                  <a:lnTo>
                    <a:pt x="136999" y="144467"/>
                  </a:lnTo>
                  <a:lnTo>
                    <a:pt x="141225" y="152464"/>
                  </a:lnTo>
                  <a:lnTo>
                    <a:pt x="142800" y="170706"/>
                  </a:lnTo>
                  <a:lnTo>
                    <a:pt x="136482" y="187393"/>
                  </a:lnTo>
                  <a:lnTo>
                    <a:pt x="131522" y="195119"/>
                  </a:lnTo>
                  <a:lnTo>
                    <a:pt x="116651" y="206822"/>
                  </a:lnTo>
                  <a:lnTo>
                    <a:pt x="98344" y="214753"/>
                  </a:lnTo>
                  <a:lnTo>
                    <a:pt x="5842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09085" y="6023519"/>
              <a:ext cx="186750" cy="239519"/>
            </a:xfrm>
            <a:custGeom>
              <a:avLst/>
              <a:gdLst/>
              <a:ahLst/>
              <a:cxnLst/>
              <a:rect l="0" t="0" r="0" b="0"/>
              <a:pathLst>
                <a:path w="186750" h="239519">
                  <a:moveTo>
                    <a:pt x="7765" y="83009"/>
                  </a:moveTo>
                  <a:lnTo>
                    <a:pt x="25745" y="98651"/>
                  </a:lnTo>
                  <a:lnTo>
                    <a:pt x="42662" y="106728"/>
                  </a:lnTo>
                  <a:lnTo>
                    <a:pt x="61879" y="107979"/>
                  </a:lnTo>
                  <a:lnTo>
                    <a:pt x="80948" y="103466"/>
                  </a:lnTo>
                  <a:lnTo>
                    <a:pt x="97222" y="93661"/>
                  </a:lnTo>
                  <a:lnTo>
                    <a:pt x="109135" y="78385"/>
                  </a:lnTo>
                  <a:lnTo>
                    <a:pt x="113949" y="69398"/>
                  </a:lnTo>
                  <a:lnTo>
                    <a:pt x="116179" y="50054"/>
                  </a:lnTo>
                  <a:lnTo>
                    <a:pt x="112100" y="29758"/>
                  </a:lnTo>
                  <a:lnTo>
                    <a:pt x="102489" y="9039"/>
                  </a:lnTo>
                  <a:lnTo>
                    <a:pt x="94311" y="3280"/>
                  </a:lnTo>
                  <a:lnTo>
                    <a:pt x="72745" y="0"/>
                  </a:lnTo>
                  <a:lnTo>
                    <a:pt x="53802" y="5562"/>
                  </a:lnTo>
                  <a:lnTo>
                    <a:pt x="22578" y="28196"/>
                  </a:lnTo>
                  <a:lnTo>
                    <a:pt x="6564" y="59489"/>
                  </a:lnTo>
                  <a:lnTo>
                    <a:pt x="0" y="98398"/>
                  </a:lnTo>
                  <a:lnTo>
                    <a:pt x="6188" y="145061"/>
                  </a:lnTo>
                  <a:lnTo>
                    <a:pt x="21794" y="188073"/>
                  </a:lnTo>
                  <a:lnTo>
                    <a:pt x="47061" y="224775"/>
                  </a:lnTo>
                  <a:lnTo>
                    <a:pt x="66954" y="233754"/>
                  </a:lnTo>
                  <a:lnTo>
                    <a:pt x="117852" y="239518"/>
                  </a:lnTo>
                  <a:lnTo>
                    <a:pt x="169227" y="232416"/>
                  </a:lnTo>
                  <a:lnTo>
                    <a:pt x="186749" y="230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18760" y="5837939"/>
              <a:ext cx="156059" cy="462335"/>
            </a:xfrm>
            <a:custGeom>
              <a:avLst/>
              <a:gdLst/>
              <a:ahLst/>
              <a:cxnLst/>
              <a:rect l="0" t="0" r="0" b="0"/>
              <a:pathLst>
                <a:path w="156059" h="462335">
                  <a:moveTo>
                    <a:pt x="92887" y="331760"/>
                  </a:moveTo>
                  <a:lnTo>
                    <a:pt x="89768" y="289068"/>
                  </a:lnTo>
                  <a:lnTo>
                    <a:pt x="83312" y="269502"/>
                  </a:lnTo>
                  <a:lnTo>
                    <a:pt x="72644" y="253007"/>
                  </a:lnTo>
                  <a:lnTo>
                    <a:pt x="56984" y="240997"/>
                  </a:lnTo>
                  <a:lnTo>
                    <a:pt x="47895" y="236156"/>
                  </a:lnTo>
                  <a:lnTo>
                    <a:pt x="39496" y="235269"/>
                  </a:lnTo>
                  <a:lnTo>
                    <a:pt x="23924" y="240522"/>
                  </a:lnTo>
                  <a:lnTo>
                    <a:pt x="12324" y="253775"/>
                  </a:lnTo>
                  <a:lnTo>
                    <a:pt x="7593" y="262223"/>
                  </a:lnTo>
                  <a:lnTo>
                    <a:pt x="0" y="316638"/>
                  </a:lnTo>
                  <a:lnTo>
                    <a:pt x="1024" y="358345"/>
                  </a:lnTo>
                  <a:lnTo>
                    <a:pt x="21923" y="415330"/>
                  </a:lnTo>
                  <a:lnTo>
                    <a:pt x="38586" y="447379"/>
                  </a:lnTo>
                  <a:lnTo>
                    <a:pt x="47327" y="454462"/>
                  </a:lnTo>
                  <a:lnTo>
                    <a:pt x="69519" y="462334"/>
                  </a:lnTo>
                  <a:lnTo>
                    <a:pt x="79648" y="460923"/>
                  </a:lnTo>
                  <a:lnTo>
                    <a:pt x="97142" y="449997"/>
                  </a:lnTo>
                  <a:lnTo>
                    <a:pt x="109596" y="427204"/>
                  </a:lnTo>
                  <a:lnTo>
                    <a:pt x="120065" y="384606"/>
                  </a:lnTo>
                  <a:lnTo>
                    <a:pt x="123602" y="328291"/>
                  </a:lnTo>
                  <a:lnTo>
                    <a:pt x="130367" y="264871"/>
                  </a:lnTo>
                  <a:lnTo>
                    <a:pt x="125984" y="206070"/>
                  </a:lnTo>
                  <a:lnTo>
                    <a:pt x="119182" y="149395"/>
                  </a:lnTo>
                  <a:lnTo>
                    <a:pt x="113809" y="94310"/>
                  </a:lnTo>
                  <a:lnTo>
                    <a:pt x="99427" y="37582"/>
                  </a:lnTo>
                  <a:lnTo>
                    <a:pt x="89236" y="5561"/>
                  </a:lnTo>
                  <a:lnTo>
                    <a:pt x="84604" y="820"/>
                  </a:lnTo>
                  <a:lnTo>
                    <a:pt x="79176" y="0"/>
                  </a:lnTo>
                  <a:lnTo>
                    <a:pt x="73218" y="1792"/>
                  </a:lnTo>
                  <a:lnTo>
                    <a:pt x="69246" y="7666"/>
                  </a:lnTo>
                  <a:lnTo>
                    <a:pt x="63656" y="38291"/>
                  </a:lnTo>
                  <a:lnTo>
                    <a:pt x="61767" y="90561"/>
                  </a:lnTo>
                  <a:lnTo>
                    <a:pt x="61394" y="145945"/>
                  </a:lnTo>
                  <a:lnTo>
                    <a:pt x="69726" y="203116"/>
                  </a:lnTo>
                  <a:lnTo>
                    <a:pt x="82636" y="266402"/>
                  </a:lnTo>
                  <a:lnTo>
                    <a:pt x="96452" y="324309"/>
                  </a:lnTo>
                  <a:lnTo>
                    <a:pt x="111615" y="379638"/>
                  </a:lnTo>
                  <a:lnTo>
                    <a:pt x="142638" y="436418"/>
                  </a:lnTo>
                  <a:lnTo>
                    <a:pt x="156058" y="458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2221513" y="852808"/>
            <a:ext cx="0" cy="4485140"/>
          </a:xfrm>
          <a:prstGeom prst="line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232041" y="5348477"/>
            <a:ext cx="4411441" cy="0"/>
          </a:xfrm>
          <a:prstGeom prst="line">
            <a:avLst/>
          </a:prstGeom>
          <a:ln w="762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rot="16200000">
            <a:off x="241506" y="2412060"/>
            <a:ext cx="1642463" cy="558005"/>
            <a:chOff x="241506" y="2412060"/>
            <a:chExt cx="1642463" cy="558005"/>
          </a:xfrm>
        </p:grpSpPr>
        <p:sp>
          <p:nvSpPr>
            <p:cNvPr id="18" name="Freeform 17"/>
            <p:cNvSpPr/>
            <p:nvPr/>
          </p:nvSpPr>
          <p:spPr>
            <a:xfrm>
              <a:off x="399433" y="2506834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357969"/>
                  </a:moveTo>
                  <a:lnTo>
                    <a:pt x="28466" y="315278"/>
                  </a:lnTo>
                  <a:lnTo>
                    <a:pt x="22033" y="253561"/>
                  </a:lnTo>
                  <a:lnTo>
                    <a:pt x="21250" y="191420"/>
                  </a:lnTo>
                  <a:lnTo>
                    <a:pt x="15506" y="128148"/>
                  </a:lnTo>
                  <a:lnTo>
                    <a:pt x="10342" y="67731"/>
                  </a:lnTo>
                  <a:lnTo>
                    <a:pt x="2390" y="20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241506" y="2412060"/>
              <a:ext cx="1642463" cy="558005"/>
              <a:chOff x="241506" y="2412060"/>
              <a:chExt cx="1642463" cy="558005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241506" y="2449384"/>
                <a:ext cx="376719" cy="432264"/>
              </a:xfrm>
              <a:custGeom>
                <a:avLst/>
                <a:gdLst/>
                <a:ahLst/>
                <a:cxnLst/>
                <a:rect l="0" t="0" r="0" b="0"/>
                <a:pathLst>
                  <a:path w="376719" h="432264">
                    <a:moveTo>
                      <a:pt x="0" y="25858"/>
                    </a:moveTo>
                    <a:lnTo>
                      <a:pt x="55044" y="7900"/>
                    </a:lnTo>
                    <a:lnTo>
                      <a:pt x="92998" y="0"/>
                    </a:lnTo>
                    <a:lnTo>
                      <a:pt x="150864" y="6626"/>
                    </a:lnTo>
                    <a:lnTo>
                      <a:pt x="201068" y="15870"/>
                    </a:lnTo>
                    <a:lnTo>
                      <a:pt x="246749" y="29138"/>
                    </a:lnTo>
                    <a:lnTo>
                      <a:pt x="288036" y="54582"/>
                    </a:lnTo>
                    <a:lnTo>
                      <a:pt x="348614" y="113828"/>
                    </a:lnTo>
                    <a:lnTo>
                      <a:pt x="367342" y="156059"/>
                    </a:lnTo>
                    <a:lnTo>
                      <a:pt x="376718" y="209114"/>
                    </a:lnTo>
                    <a:lnTo>
                      <a:pt x="370164" y="264654"/>
                    </a:lnTo>
                    <a:lnTo>
                      <a:pt x="359762" y="304323"/>
                    </a:lnTo>
                    <a:lnTo>
                      <a:pt x="329204" y="353095"/>
                    </a:lnTo>
                    <a:lnTo>
                      <a:pt x="274921" y="393544"/>
                    </a:lnTo>
                    <a:lnTo>
                      <a:pt x="231860" y="422271"/>
                    </a:lnTo>
                    <a:lnTo>
                      <a:pt x="188932" y="432263"/>
                    </a:lnTo>
                    <a:lnTo>
                      <a:pt x="131599" y="428403"/>
                    </a:lnTo>
                    <a:lnTo>
                      <a:pt x="84228" y="4259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725821" y="2738452"/>
                <a:ext cx="10529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36872">
                    <a:moveTo>
                      <a:pt x="10528" y="0"/>
                    </a:moveTo>
                    <a:lnTo>
                      <a:pt x="2195" y="37478"/>
                    </a:lnTo>
                    <a:lnTo>
                      <a:pt x="289" y="100212"/>
                    </a:lnTo>
                    <a:lnTo>
                      <a:pt x="0" y="13687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704757" y="259105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819838" y="2659160"/>
                <a:ext cx="135009" cy="205631"/>
              </a:xfrm>
              <a:custGeom>
                <a:avLst/>
                <a:gdLst/>
                <a:ahLst/>
                <a:cxnLst/>
                <a:rect l="0" t="0" r="0" b="0"/>
                <a:pathLst>
                  <a:path w="135009" h="205631">
                    <a:moveTo>
                      <a:pt x="127075" y="5589"/>
                    </a:moveTo>
                    <a:lnTo>
                      <a:pt x="110307" y="0"/>
                    </a:lnTo>
                    <a:lnTo>
                      <a:pt x="77523" y="2113"/>
                    </a:lnTo>
                    <a:lnTo>
                      <a:pt x="43763" y="15737"/>
                    </a:lnTo>
                    <a:lnTo>
                      <a:pt x="17122" y="34592"/>
                    </a:lnTo>
                    <a:lnTo>
                      <a:pt x="0" y="60586"/>
                    </a:lnTo>
                    <a:lnTo>
                      <a:pt x="244" y="69160"/>
                    </a:lnTo>
                    <a:lnTo>
                      <a:pt x="3917" y="77215"/>
                    </a:lnTo>
                    <a:lnTo>
                      <a:pt x="9874" y="84925"/>
                    </a:lnTo>
                    <a:lnTo>
                      <a:pt x="28972" y="93492"/>
                    </a:lnTo>
                    <a:lnTo>
                      <a:pt x="84520" y="109018"/>
                    </a:lnTo>
                    <a:lnTo>
                      <a:pt x="123868" y="132951"/>
                    </a:lnTo>
                    <a:lnTo>
                      <a:pt x="131956" y="139630"/>
                    </a:lnTo>
                    <a:lnTo>
                      <a:pt x="135008" y="147592"/>
                    </a:lnTo>
                    <a:lnTo>
                      <a:pt x="134704" y="156410"/>
                    </a:lnTo>
                    <a:lnTo>
                      <a:pt x="132161" y="165797"/>
                    </a:lnTo>
                    <a:lnTo>
                      <a:pt x="126956" y="173226"/>
                    </a:lnTo>
                    <a:lnTo>
                      <a:pt x="111814" y="184599"/>
                    </a:lnTo>
                    <a:lnTo>
                      <a:pt x="54947" y="196838"/>
                    </a:lnTo>
                    <a:lnTo>
                      <a:pt x="11261" y="20563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1031139" y="2412060"/>
                <a:ext cx="42115" cy="431670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31670">
                    <a:moveTo>
                      <a:pt x="0" y="0"/>
                    </a:moveTo>
                    <a:lnTo>
                      <a:pt x="0" y="52051"/>
                    </a:lnTo>
                    <a:lnTo>
                      <a:pt x="3119" y="108229"/>
                    </a:lnTo>
                    <a:lnTo>
                      <a:pt x="8333" y="169328"/>
                    </a:lnTo>
                    <a:lnTo>
                      <a:pt x="12997" y="222527"/>
                    </a:lnTo>
                    <a:lnTo>
                      <a:pt x="18669" y="269875"/>
                    </a:lnTo>
                    <a:lnTo>
                      <a:pt x="23469" y="322118"/>
                    </a:lnTo>
                    <a:lnTo>
                      <a:pt x="29982" y="381693"/>
                    </a:lnTo>
                    <a:lnTo>
                      <a:pt x="42114" y="43166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936382" y="2559459"/>
                <a:ext cx="2421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42157" h="21058">
                    <a:moveTo>
                      <a:pt x="242156" y="0"/>
                    </a:moveTo>
                    <a:lnTo>
                      <a:pt x="180063" y="5590"/>
                    </a:lnTo>
                    <a:lnTo>
                      <a:pt x="128678" y="10723"/>
                    </a:lnTo>
                    <a:lnTo>
                      <a:pt x="73468" y="18669"/>
                    </a:lnTo>
                    <a:lnTo>
                      <a:pt x="34637" y="20350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1118146" y="2668199"/>
                <a:ext cx="218322" cy="198784"/>
              </a:xfrm>
              <a:custGeom>
                <a:avLst/>
                <a:gdLst/>
                <a:ahLst/>
                <a:cxnLst/>
                <a:rect l="0" t="0" r="0" b="0"/>
                <a:pathLst>
                  <a:path w="218322" h="198784">
                    <a:moveTo>
                      <a:pt x="113036" y="143946"/>
                    </a:moveTo>
                    <a:lnTo>
                      <a:pt x="124215" y="132768"/>
                    </a:lnTo>
                    <a:lnTo>
                      <a:pt x="136755" y="103459"/>
                    </a:lnTo>
                    <a:lnTo>
                      <a:pt x="136702" y="65140"/>
                    </a:lnTo>
                    <a:lnTo>
                      <a:pt x="129277" y="29739"/>
                    </a:lnTo>
                    <a:lnTo>
                      <a:pt x="123863" y="21015"/>
                    </a:lnTo>
                    <a:lnTo>
                      <a:pt x="108490" y="8202"/>
                    </a:lnTo>
                    <a:lnTo>
                      <a:pt x="86839" y="1727"/>
                    </a:lnTo>
                    <a:lnTo>
                      <a:pt x="74514" y="0"/>
                    </a:lnTo>
                    <a:lnTo>
                      <a:pt x="54581" y="4321"/>
                    </a:lnTo>
                    <a:lnTo>
                      <a:pt x="37923" y="15210"/>
                    </a:lnTo>
                    <a:lnTo>
                      <a:pt x="16561" y="41072"/>
                    </a:lnTo>
                    <a:lnTo>
                      <a:pt x="6597" y="60789"/>
                    </a:lnTo>
                    <a:lnTo>
                      <a:pt x="0" y="97210"/>
                    </a:lnTo>
                    <a:lnTo>
                      <a:pt x="3635" y="137637"/>
                    </a:lnTo>
                    <a:lnTo>
                      <a:pt x="17710" y="173663"/>
                    </a:lnTo>
                    <a:lnTo>
                      <a:pt x="33234" y="189519"/>
                    </a:lnTo>
                    <a:lnTo>
                      <a:pt x="42287" y="195385"/>
                    </a:lnTo>
                    <a:lnTo>
                      <a:pt x="61705" y="198783"/>
                    </a:lnTo>
                    <a:lnTo>
                      <a:pt x="71796" y="198052"/>
                    </a:lnTo>
                    <a:lnTo>
                      <a:pt x="89248" y="191000"/>
                    </a:lnTo>
                    <a:lnTo>
                      <a:pt x="97178" y="185844"/>
                    </a:lnTo>
                    <a:lnTo>
                      <a:pt x="109107" y="167637"/>
                    </a:lnTo>
                    <a:lnTo>
                      <a:pt x="117139" y="143947"/>
                    </a:lnTo>
                    <a:lnTo>
                      <a:pt x="122831" y="112491"/>
                    </a:lnTo>
                    <a:lnTo>
                      <a:pt x="125415" y="112447"/>
                    </a:lnTo>
                    <a:lnTo>
                      <a:pt x="170841" y="166781"/>
                    </a:lnTo>
                    <a:lnTo>
                      <a:pt x="202573" y="181905"/>
                    </a:lnTo>
                    <a:lnTo>
                      <a:pt x="218321" y="18606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1352089" y="2681560"/>
                <a:ext cx="152837" cy="194482"/>
              </a:xfrm>
              <a:custGeom>
                <a:avLst/>
                <a:gdLst/>
                <a:ahLst/>
                <a:cxnLst/>
                <a:rect l="0" t="0" r="0" b="0"/>
                <a:pathLst>
                  <a:path w="152837" h="194482">
                    <a:moveTo>
                      <a:pt x="5437" y="35831"/>
                    </a:moveTo>
                    <a:lnTo>
                      <a:pt x="8557" y="93095"/>
                    </a:lnTo>
                    <a:lnTo>
                      <a:pt x="20091" y="153987"/>
                    </a:lnTo>
                    <a:lnTo>
                      <a:pt x="31295" y="194481"/>
                    </a:lnTo>
                    <a:lnTo>
                      <a:pt x="26097" y="176555"/>
                    </a:lnTo>
                    <a:lnTo>
                      <a:pt x="10211" y="128576"/>
                    </a:lnTo>
                    <a:lnTo>
                      <a:pt x="0" y="68538"/>
                    </a:lnTo>
                    <a:lnTo>
                      <a:pt x="10079" y="14922"/>
                    </a:lnTo>
                    <a:lnTo>
                      <a:pt x="16721" y="7853"/>
                    </a:lnTo>
                    <a:lnTo>
                      <a:pt x="36579" y="0"/>
                    </a:lnTo>
                    <a:lnTo>
                      <a:pt x="46085" y="245"/>
                    </a:lnTo>
                    <a:lnTo>
                      <a:pt x="62887" y="6757"/>
                    </a:lnTo>
                    <a:lnTo>
                      <a:pt x="85500" y="23577"/>
                    </a:lnTo>
                    <a:lnTo>
                      <a:pt x="128212" y="78718"/>
                    </a:lnTo>
                    <a:lnTo>
                      <a:pt x="143720" y="109759"/>
                    </a:lnTo>
                    <a:lnTo>
                      <a:pt x="151636" y="167417"/>
                    </a:lnTo>
                    <a:lnTo>
                      <a:pt x="152836" y="19375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1552124" y="2678195"/>
                <a:ext cx="121275" cy="200175"/>
              </a:xfrm>
              <a:custGeom>
                <a:avLst/>
                <a:gdLst/>
                <a:ahLst/>
                <a:cxnLst/>
                <a:rect l="0" t="0" r="0" b="0"/>
                <a:pathLst>
                  <a:path w="121275" h="200175">
                    <a:moveTo>
                      <a:pt x="100217" y="18130"/>
                    </a:moveTo>
                    <a:lnTo>
                      <a:pt x="89039" y="6952"/>
                    </a:lnTo>
                    <a:lnTo>
                      <a:pt x="71072" y="1464"/>
                    </a:lnTo>
                    <a:lnTo>
                      <a:pt x="59730" y="0"/>
                    </a:lnTo>
                    <a:lnTo>
                      <a:pt x="49829" y="2534"/>
                    </a:lnTo>
                    <a:lnTo>
                      <a:pt x="32589" y="14708"/>
                    </a:lnTo>
                    <a:lnTo>
                      <a:pt x="9729" y="41293"/>
                    </a:lnTo>
                    <a:lnTo>
                      <a:pt x="1509" y="67419"/>
                    </a:lnTo>
                    <a:lnTo>
                      <a:pt x="0" y="108774"/>
                    </a:lnTo>
                    <a:lnTo>
                      <a:pt x="5373" y="132116"/>
                    </a:lnTo>
                    <a:lnTo>
                      <a:pt x="21552" y="163817"/>
                    </a:lnTo>
                    <a:lnTo>
                      <a:pt x="34449" y="180756"/>
                    </a:lnTo>
                    <a:lnTo>
                      <a:pt x="60453" y="197857"/>
                    </a:lnTo>
                    <a:lnTo>
                      <a:pt x="80205" y="200174"/>
                    </a:lnTo>
                    <a:lnTo>
                      <a:pt x="98342" y="197305"/>
                    </a:lnTo>
                    <a:lnTo>
                      <a:pt x="121274" y="18658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1728148" y="2693718"/>
                <a:ext cx="155821" cy="276347"/>
              </a:xfrm>
              <a:custGeom>
                <a:avLst/>
                <a:gdLst/>
                <a:ahLst/>
                <a:cxnLst/>
                <a:rect l="0" t="0" r="0" b="0"/>
                <a:pathLst>
                  <a:path w="155821" h="276347">
                    <a:moveTo>
                      <a:pt x="29478" y="97362"/>
                    </a:moveTo>
                    <a:lnTo>
                      <a:pt x="83353" y="79403"/>
                    </a:lnTo>
                    <a:lnTo>
                      <a:pt x="103726" y="72612"/>
                    </a:lnTo>
                    <a:lnTo>
                      <a:pt x="118239" y="59456"/>
                    </a:lnTo>
                    <a:lnTo>
                      <a:pt x="123747" y="51034"/>
                    </a:lnTo>
                    <a:lnTo>
                      <a:pt x="125079" y="41910"/>
                    </a:lnTo>
                    <a:lnTo>
                      <a:pt x="120321" y="22414"/>
                    </a:lnTo>
                    <a:lnTo>
                      <a:pt x="107287" y="8289"/>
                    </a:lnTo>
                    <a:lnTo>
                      <a:pt x="98898" y="2885"/>
                    </a:lnTo>
                    <a:lnTo>
                      <a:pt x="80219" y="0"/>
                    </a:lnTo>
                    <a:lnTo>
                      <a:pt x="60218" y="3787"/>
                    </a:lnTo>
                    <a:lnTo>
                      <a:pt x="39631" y="13269"/>
                    </a:lnTo>
                    <a:lnTo>
                      <a:pt x="21902" y="31521"/>
                    </a:lnTo>
                    <a:lnTo>
                      <a:pt x="8564" y="55231"/>
                    </a:lnTo>
                    <a:lnTo>
                      <a:pt x="0" y="108580"/>
                    </a:lnTo>
                    <a:lnTo>
                      <a:pt x="3898" y="169768"/>
                    </a:lnTo>
                    <a:lnTo>
                      <a:pt x="12650" y="194273"/>
                    </a:lnTo>
                    <a:lnTo>
                      <a:pt x="37332" y="234658"/>
                    </a:lnTo>
                    <a:lnTo>
                      <a:pt x="54026" y="249239"/>
                    </a:lnTo>
                    <a:lnTo>
                      <a:pt x="98928" y="268132"/>
                    </a:lnTo>
                    <a:lnTo>
                      <a:pt x="155820" y="27634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1" name="Freeform 30"/>
          <p:cNvSpPr/>
          <p:nvPr/>
        </p:nvSpPr>
        <p:spPr>
          <a:xfrm>
            <a:off x="1971469" y="129884"/>
            <a:ext cx="328825" cy="277987"/>
          </a:xfrm>
          <a:custGeom>
            <a:avLst/>
            <a:gdLst/>
            <a:ahLst/>
            <a:cxnLst/>
            <a:rect l="0" t="0" r="0" b="0"/>
            <a:pathLst>
              <a:path w="328825" h="277987">
                <a:moveTo>
                  <a:pt x="47744" y="0"/>
                </a:moveTo>
                <a:lnTo>
                  <a:pt x="35708" y="13836"/>
                </a:lnTo>
                <a:lnTo>
                  <a:pt x="16630" y="53667"/>
                </a:lnTo>
                <a:lnTo>
                  <a:pt x="3523" y="90318"/>
                </a:lnTo>
                <a:lnTo>
                  <a:pt x="0" y="136634"/>
                </a:lnTo>
                <a:lnTo>
                  <a:pt x="3605" y="180723"/>
                </a:lnTo>
                <a:lnTo>
                  <a:pt x="19454" y="217639"/>
                </a:lnTo>
                <a:lnTo>
                  <a:pt x="45230" y="254810"/>
                </a:lnTo>
                <a:lnTo>
                  <a:pt x="65604" y="267942"/>
                </a:lnTo>
                <a:lnTo>
                  <a:pt x="80887" y="269719"/>
                </a:lnTo>
                <a:lnTo>
                  <a:pt x="95782" y="266607"/>
                </a:lnTo>
                <a:lnTo>
                  <a:pt x="108403" y="259223"/>
                </a:lnTo>
                <a:lnTo>
                  <a:pt x="125631" y="240643"/>
                </a:lnTo>
                <a:lnTo>
                  <a:pt x="137837" y="213733"/>
                </a:lnTo>
                <a:lnTo>
                  <a:pt x="144458" y="178682"/>
                </a:lnTo>
                <a:lnTo>
                  <a:pt x="146428" y="178535"/>
                </a:lnTo>
                <a:lnTo>
                  <a:pt x="160359" y="202003"/>
                </a:lnTo>
                <a:lnTo>
                  <a:pt x="184067" y="246807"/>
                </a:lnTo>
                <a:lnTo>
                  <a:pt x="199362" y="264170"/>
                </a:lnTo>
                <a:lnTo>
                  <a:pt x="219597" y="276417"/>
                </a:lnTo>
                <a:lnTo>
                  <a:pt x="237249" y="277986"/>
                </a:lnTo>
                <a:lnTo>
                  <a:pt x="256197" y="274783"/>
                </a:lnTo>
                <a:lnTo>
                  <a:pt x="273620" y="267358"/>
                </a:lnTo>
                <a:lnTo>
                  <a:pt x="294311" y="248755"/>
                </a:lnTo>
                <a:lnTo>
                  <a:pt x="307544" y="221838"/>
                </a:lnTo>
                <a:lnTo>
                  <a:pt x="320080" y="180483"/>
                </a:lnTo>
                <a:lnTo>
                  <a:pt x="328824" y="135240"/>
                </a:lnTo>
                <a:lnTo>
                  <a:pt x="326517" y="87527"/>
                </a:lnTo>
                <a:lnTo>
                  <a:pt x="317230" y="43767"/>
                </a:lnTo>
                <a:lnTo>
                  <a:pt x="315105" y="24305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370641" y="271994"/>
            <a:ext cx="158988" cy="149555"/>
          </a:xfrm>
          <a:custGeom>
            <a:avLst/>
            <a:gdLst/>
            <a:ahLst/>
            <a:cxnLst/>
            <a:rect l="0" t="0" r="0" b="0"/>
            <a:pathLst>
              <a:path w="158988" h="149555">
                <a:moveTo>
                  <a:pt x="77970" y="44231"/>
                </a:moveTo>
                <a:lnTo>
                  <a:pt x="62392" y="10402"/>
                </a:lnTo>
                <a:lnTo>
                  <a:pt x="55882" y="5474"/>
                </a:lnTo>
                <a:lnTo>
                  <a:pt x="39046" y="0"/>
                </a:lnTo>
                <a:lnTo>
                  <a:pt x="32216" y="1241"/>
                </a:lnTo>
                <a:lnTo>
                  <a:pt x="26763" y="4768"/>
                </a:lnTo>
                <a:lnTo>
                  <a:pt x="7241" y="29835"/>
                </a:lnTo>
                <a:lnTo>
                  <a:pt x="0" y="61470"/>
                </a:lnTo>
                <a:lnTo>
                  <a:pt x="2156" y="99350"/>
                </a:lnTo>
                <a:lnTo>
                  <a:pt x="8496" y="130479"/>
                </a:lnTo>
                <a:lnTo>
                  <a:pt x="12749" y="137738"/>
                </a:lnTo>
                <a:lnTo>
                  <a:pt x="24677" y="148204"/>
                </a:lnTo>
                <a:lnTo>
                  <a:pt x="30739" y="149554"/>
                </a:lnTo>
                <a:lnTo>
                  <a:pt x="36580" y="148654"/>
                </a:lnTo>
                <a:lnTo>
                  <a:pt x="42275" y="146254"/>
                </a:lnTo>
                <a:lnTo>
                  <a:pt x="58891" y="129973"/>
                </a:lnTo>
                <a:lnTo>
                  <a:pt x="70916" y="108045"/>
                </a:lnTo>
                <a:lnTo>
                  <a:pt x="75880" y="80143"/>
                </a:lnTo>
                <a:lnTo>
                  <a:pt x="73049" y="53371"/>
                </a:lnTo>
                <a:lnTo>
                  <a:pt x="73789" y="50325"/>
                </a:lnTo>
                <a:lnTo>
                  <a:pt x="76083" y="50994"/>
                </a:lnTo>
                <a:lnTo>
                  <a:pt x="79412" y="54141"/>
                </a:lnTo>
                <a:lnTo>
                  <a:pt x="106869" y="100624"/>
                </a:lnTo>
                <a:lnTo>
                  <a:pt x="120520" y="113105"/>
                </a:lnTo>
                <a:lnTo>
                  <a:pt x="135589" y="119852"/>
                </a:lnTo>
                <a:lnTo>
                  <a:pt x="158987" y="125250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531319" y="129884"/>
            <a:ext cx="30719" cy="299768"/>
          </a:xfrm>
          <a:custGeom>
            <a:avLst/>
            <a:gdLst/>
            <a:ahLst/>
            <a:cxnLst/>
            <a:rect l="0" t="0" r="0" b="0"/>
            <a:pathLst>
              <a:path w="30719" h="299768">
                <a:moveTo>
                  <a:pt x="6413" y="0"/>
                </a:moveTo>
                <a:lnTo>
                  <a:pt x="0" y="37653"/>
                </a:lnTo>
                <a:lnTo>
                  <a:pt x="1212" y="69669"/>
                </a:lnTo>
                <a:lnTo>
                  <a:pt x="5386" y="117585"/>
                </a:lnTo>
                <a:lnTo>
                  <a:pt x="6109" y="158968"/>
                </a:lnTo>
                <a:lnTo>
                  <a:pt x="6323" y="199735"/>
                </a:lnTo>
                <a:lnTo>
                  <a:pt x="12863" y="246467"/>
                </a:lnTo>
                <a:lnTo>
                  <a:pt x="22823" y="280236"/>
                </a:lnTo>
                <a:lnTo>
                  <a:pt x="30718" y="299767"/>
                </a:lnTo>
              </a:path>
            </a:pathLst>
          </a:custGeom>
          <a:ln w="29317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626853" y="146087"/>
            <a:ext cx="16206" cy="283564"/>
          </a:xfrm>
          <a:custGeom>
            <a:avLst/>
            <a:gdLst/>
            <a:ahLst/>
            <a:cxnLst/>
            <a:rect l="0" t="0" r="0" b="0"/>
            <a:pathLst>
              <a:path w="16206" h="283564">
                <a:moveTo>
                  <a:pt x="0" y="0"/>
                </a:moveTo>
                <a:lnTo>
                  <a:pt x="0" y="37653"/>
                </a:lnTo>
                <a:lnTo>
                  <a:pt x="0" y="74471"/>
                </a:lnTo>
                <a:lnTo>
                  <a:pt x="0" y="122934"/>
                </a:lnTo>
                <a:lnTo>
                  <a:pt x="6413" y="171657"/>
                </a:lnTo>
                <a:lnTo>
                  <a:pt x="7769" y="213648"/>
                </a:lnTo>
                <a:lnTo>
                  <a:pt x="14472" y="258586"/>
                </a:lnTo>
                <a:lnTo>
                  <a:pt x="16205" y="283563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656870" y="202800"/>
            <a:ext cx="83410" cy="202546"/>
          </a:xfrm>
          <a:custGeom>
            <a:avLst/>
            <a:gdLst/>
            <a:ahLst/>
            <a:cxnLst/>
            <a:rect l="0" t="0" r="0" b="0"/>
            <a:pathLst>
              <a:path w="83410" h="202546">
                <a:moveTo>
                  <a:pt x="75307" y="0"/>
                </a:moveTo>
                <a:lnTo>
                  <a:pt x="42478" y="46843"/>
                </a:lnTo>
                <a:lnTo>
                  <a:pt x="12855" y="83264"/>
                </a:lnTo>
                <a:lnTo>
                  <a:pt x="156" y="113869"/>
                </a:lnTo>
                <a:lnTo>
                  <a:pt x="0" y="121823"/>
                </a:lnTo>
                <a:lnTo>
                  <a:pt x="4629" y="137862"/>
                </a:lnTo>
                <a:lnTo>
                  <a:pt x="15088" y="151593"/>
                </a:lnTo>
                <a:lnTo>
                  <a:pt x="59507" y="186136"/>
                </a:lnTo>
                <a:lnTo>
                  <a:pt x="83409" y="202545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2780787" y="283818"/>
            <a:ext cx="72921" cy="8103"/>
          </a:xfrm>
          <a:custGeom>
            <a:avLst/>
            <a:gdLst/>
            <a:ahLst/>
            <a:cxnLst/>
            <a:rect l="0" t="0" r="0" b="0"/>
            <a:pathLst>
              <a:path w="72921" h="8103">
                <a:moveTo>
                  <a:pt x="72920" y="0"/>
                </a:moveTo>
                <a:lnTo>
                  <a:pt x="40067" y="2401"/>
                </a:lnTo>
                <a:lnTo>
                  <a:pt x="0" y="8102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944375" y="242911"/>
            <a:ext cx="168586" cy="169304"/>
          </a:xfrm>
          <a:custGeom>
            <a:avLst/>
            <a:gdLst/>
            <a:ahLst/>
            <a:cxnLst/>
            <a:rect l="0" t="0" r="0" b="0"/>
            <a:pathLst>
              <a:path w="168586" h="169304">
                <a:moveTo>
                  <a:pt x="103771" y="81416"/>
                </a:moveTo>
                <a:lnTo>
                  <a:pt x="89052" y="35291"/>
                </a:lnTo>
                <a:lnTo>
                  <a:pt x="65447" y="3781"/>
                </a:lnTo>
                <a:lnTo>
                  <a:pt x="59318" y="853"/>
                </a:lnTo>
                <a:lnTo>
                  <a:pt x="45306" y="0"/>
                </a:lnTo>
                <a:lnTo>
                  <a:pt x="38689" y="2833"/>
                </a:lnTo>
                <a:lnTo>
                  <a:pt x="26535" y="13183"/>
                </a:lnTo>
                <a:lnTo>
                  <a:pt x="9571" y="38493"/>
                </a:lnTo>
                <a:lnTo>
                  <a:pt x="1744" y="68798"/>
                </a:lnTo>
                <a:lnTo>
                  <a:pt x="0" y="115965"/>
                </a:lnTo>
                <a:lnTo>
                  <a:pt x="6010" y="144464"/>
                </a:lnTo>
                <a:lnTo>
                  <a:pt x="14112" y="161649"/>
                </a:lnTo>
                <a:lnTo>
                  <a:pt x="20593" y="166411"/>
                </a:lnTo>
                <a:lnTo>
                  <a:pt x="37397" y="169303"/>
                </a:lnTo>
                <a:lnTo>
                  <a:pt x="52067" y="165186"/>
                </a:lnTo>
                <a:lnTo>
                  <a:pt x="64588" y="156456"/>
                </a:lnTo>
                <a:lnTo>
                  <a:pt x="80859" y="136357"/>
                </a:lnTo>
                <a:lnTo>
                  <a:pt x="100718" y="89195"/>
                </a:lnTo>
                <a:lnTo>
                  <a:pt x="103536" y="89303"/>
                </a:lnTo>
                <a:lnTo>
                  <a:pt x="133938" y="126661"/>
                </a:lnTo>
                <a:lnTo>
                  <a:pt x="140086" y="129583"/>
                </a:lnTo>
                <a:lnTo>
                  <a:pt x="168585" y="130026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3234492" y="291920"/>
            <a:ext cx="48612" cy="8102"/>
          </a:xfrm>
          <a:custGeom>
            <a:avLst/>
            <a:gdLst/>
            <a:ahLst/>
            <a:cxnLst/>
            <a:rect l="0" t="0" r="0" b="0"/>
            <a:pathLst>
              <a:path w="48612" h="8102">
                <a:moveTo>
                  <a:pt x="48611" y="0"/>
                </a:moveTo>
                <a:lnTo>
                  <a:pt x="0" y="8101"/>
                </a:lnTo>
              </a:path>
            </a:pathLst>
          </a:custGeom>
          <a:ln w="29317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3457041" y="210902"/>
            <a:ext cx="20504" cy="202546"/>
          </a:xfrm>
          <a:custGeom>
            <a:avLst/>
            <a:gdLst/>
            <a:ahLst/>
            <a:cxnLst/>
            <a:rect l="0" t="0" r="0" b="0"/>
            <a:pathLst>
              <a:path w="20504" h="202546">
                <a:moveTo>
                  <a:pt x="4300" y="0"/>
                </a:moveTo>
                <a:lnTo>
                  <a:pt x="0" y="12903"/>
                </a:lnTo>
                <a:lnTo>
                  <a:pt x="1626" y="38130"/>
                </a:lnTo>
                <a:lnTo>
                  <a:pt x="9340" y="78914"/>
                </a:lnTo>
                <a:lnTo>
                  <a:pt x="11797" y="121645"/>
                </a:lnTo>
                <a:lnTo>
                  <a:pt x="17890" y="169086"/>
                </a:lnTo>
                <a:lnTo>
                  <a:pt x="20503" y="202545"/>
                </a:lnTo>
              </a:path>
            </a:pathLst>
          </a:custGeom>
          <a:ln w="29316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3347916" y="178495"/>
            <a:ext cx="202548" cy="32408"/>
          </a:xfrm>
          <a:custGeom>
            <a:avLst/>
            <a:gdLst/>
            <a:ahLst/>
            <a:cxnLst/>
            <a:rect l="0" t="0" r="0" b="0"/>
            <a:pathLst>
              <a:path w="202548" h="32408">
                <a:moveTo>
                  <a:pt x="202547" y="0"/>
                </a:moveTo>
                <a:lnTo>
                  <a:pt x="154765" y="4301"/>
                </a:lnTo>
                <a:lnTo>
                  <a:pt x="115224" y="7351"/>
                </a:lnTo>
                <a:lnTo>
                  <a:pt x="75139" y="10354"/>
                </a:lnTo>
                <a:lnTo>
                  <a:pt x="32347" y="19349"/>
                </a:lnTo>
                <a:lnTo>
                  <a:pt x="0" y="32407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574770" y="162291"/>
            <a:ext cx="121530" cy="267360"/>
          </a:xfrm>
          <a:custGeom>
            <a:avLst/>
            <a:gdLst/>
            <a:ahLst/>
            <a:cxnLst/>
            <a:rect l="0" t="0" r="0" b="0"/>
            <a:pathLst>
              <a:path w="121530" h="267360">
                <a:moveTo>
                  <a:pt x="0" y="0"/>
                </a:moveTo>
                <a:lnTo>
                  <a:pt x="0" y="45106"/>
                </a:lnTo>
                <a:lnTo>
                  <a:pt x="5568" y="87694"/>
                </a:lnTo>
                <a:lnTo>
                  <a:pt x="10002" y="136115"/>
                </a:lnTo>
                <a:lnTo>
                  <a:pt x="14979" y="184922"/>
                </a:lnTo>
                <a:lnTo>
                  <a:pt x="15062" y="225136"/>
                </a:lnTo>
                <a:lnTo>
                  <a:pt x="13642" y="225708"/>
                </a:lnTo>
                <a:lnTo>
                  <a:pt x="11795" y="223388"/>
                </a:lnTo>
                <a:lnTo>
                  <a:pt x="12144" y="213609"/>
                </a:lnTo>
                <a:lnTo>
                  <a:pt x="22137" y="171995"/>
                </a:lnTo>
                <a:lnTo>
                  <a:pt x="27243" y="154759"/>
                </a:lnTo>
                <a:lnTo>
                  <a:pt x="31665" y="148183"/>
                </a:lnTo>
                <a:lnTo>
                  <a:pt x="43780" y="138475"/>
                </a:lnTo>
                <a:lnTo>
                  <a:pt x="58167" y="135961"/>
                </a:lnTo>
                <a:lnTo>
                  <a:pt x="65784" y="136551"/>
                </a:lnTo>
                <a:lnTo>
                  <a:pt x="79049" y="144408"/>
                </a:lnTo>
                <a:lnTo>
                  <a:pt x="96639" y="166415"/>
                </a:lnTo>
                <a:lnTo>
                  <a:pt x="114412" y="201809"/>
                </a:lnTo>
                <a:lnTo>
                  <a:pt x="120592" y="246969"/>
                </a:lnTo>
                <a:lnTo>
                  <a:pt x="121529" y="267359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3738887" y="295721"/>
            <a:ext cx="95524" cy="123098"/>
          </a:xfrm>
          <a:custGeom>
            <a:avLst/>
            <a:gdLst/>
            <a:ahLst/>
            <a:cxnLst/>
            <a:rect l="0" t="0" r="0" b="0"/>
            <a:pathLst>
              <a:path w="95524" h="123098">
                <a:moveTo>
                  <a:pt x="62734" y="4301"/>
                </a:moveTo>
                <a:lnTo>
                  <a:pt x="49832" y="0"/>
                </a:lnTo>
                <a:lnTo>
                  <a:pt x="44231" y="533"/>
                </a:lnTo>
                <a:lnTo>
                  <a:pt x="33206" y="5927"/>
                </a:lnTo>
                <a:lnTo>
                  <a:pt x="16877" y="19086"/>
                </a:lnTo>
                <a:lnTo>
                  <a:pt x="4938" y="38688"/>
                </a:lnTo>
                <a:lnTo>
                  <a:pt x="0" y="70202"/>
                </a:lnTo>
                <a:lnTo>
                  <a:pt x="3646" y="90303"/>
                </a:lnTo>
                <a:lnTo>
                  <a:pt x="7138" y="99444"/>
                </a:lnTo>
                <a:lnTo>
                  <a:pt x="18221" y="112001"/>
                </a:lnTo>
                <a:lnTo>
                  <a:pt x="24957" y="116610"/>
                </a:lnTo>
                <a:lnTo>
                  <a:pt x="51642" y="123097"/>
                </a:lnTo>
                <a:lnTo>
                  <a:pt x="67107" y="119813"/>
                </a:lnTo>
                <a:lnTo>
                  <a:pt x="79981" y="111452"/>
                </a:lnTo>
                <a:lnTo>
                  <a:pt x="91704" y="98734"/>
                </a:lnTo>
                <a:lnTo>
                  <a:pt x="94651" y="91562"/>
                </a:lnTo>
                <a:lnTo>
                  <a:pt x="95523" y="76391"/>
                </a:lnTo>
                <a:lnTo>
                  <a:pt x="90954" y="52667"/>
                </a:lnTo>
                <a:lnTo>
                  <a:pt x="75777" y="22256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3850233" y="269132"/>
            <a:ext cx="162038" cy="160519"/>
          </a:xfrm>
          <a:custGeom>
            <a:avLst/>
            <a:gdLst/>
            <a:ahLst/>
            <a:cxnLst/>
            <a:rect l="0" t="0" r="0" b="0"/>
            <a:pathLst>
              <a:path w="162038" h="160519">
                <a:moveTo>
                  <a:pt x="0" y="38991"/>
                </a:moveTo>
                <a:lnTo>
                  <a:pt x="26738" y="80449"/>
                </a:lnTo>
                <a:lnTo>
                  <a:pt x="51218" y="128194"/>
                </a:lnTo>
                <a:lnTo>
                  <a:pt x="58171" y="144352"/>
                </a:lnTo>
                <a:lnTo>
                  <a:pt x="58586" y="147940"/>
                </a:lnTo>
                <a:lnTo>
                  <a:pt x="57061" y="148532"/>
                </a:lnTo>
                <a:lnTo>
                  <a:pt x="54244" y="147126"/>
                </a:lnTo>
                <a:lnTo>
                  <a:pt x="48714" y="138363"/>
                </a:lnTo>
                <a:lnTo>
                  <a:pt x="30454" y="96554"/>
                </a:lnTo>
                <a:lnTo>
                  <a:pt x="25520" y="54829"/>
                </a:lnTo>
                <a:lnTo>
                  <a:pt x="26646" y="35228"/>
                </a:lnTo>
                <a:lnTo>
                  <a:pt x="33147" y="20515"/>
                </a:lnTo>
                <a:lnTo>
                  <a:pt x="51231" y="2110"/>
                </a:lnTo>
                <a:lnTo>
                  <a:pt x="58460" y="0"/>
                </a:lnTo>
                <a:lnTo>
                  <a:pt x="73693" y="2458"/>
                </a:lnTo>
                <a:lnTo>
                  <a:pt x="93151" y="13963"/>
                </a:lnTo>
                <a:lnTo>
                  <a:pt x="115856" y="41349"/>
                </a:lnTo>
                <a:lnTo>
                  <a:pt x="138797" y="86668"/>
                </a:lnTo>
                <a:lnTo>
                  <a:pt x="153720" y="127988"/>
                </a:lnTo>
                <a:lnTo>
                  <a:pt x="162037" y="160518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4232903" y="138011"/>
            <a:ext cx="95330" cy="291640"/>
          </a:xfrm>
          <a:custGeom>
            <a:avLst/>
            <a:gdLst/>
            <a:ahLst/>
            <a:cxnLst/>
            <a:rect l="0" t="0" r="0" b="0"/>
            <a:pathLst>
              <a:path w="95330" h="291640">
                <a:moveTo>
                  <a:pt x="38620" y="291639"/>
                </a:moveTo>
                <a:lnTo>
                  <a:pt x="25702" y="243714"/>
                </a:lnTo>
                <a:lnTo>
                  <a:pt x="20666" y="202121"/>
                </a:lnTo>
                <a:lnTo>
                  <a:pt x="11270" y="154930"/>
                </a:lnTo>
                <a:lnTo>
                  <a:pt x="6313" y="108734"/>
                </a:lnTo>
                <a:lnTo>
                  <a:pt x="0" y="64934"/>
                </a:lnTo>
                <a:lnTo>
                  <a:pt x="1073" y="34825"/>
                </a:lnTo>
                <a:lnTo>
                  <a:pt x="2787" y="25909"/>
                </a:lnTo>
                <a:lnTo>
                  <a:pt x="14293" y="11201"/>
                </a:lnTo>
                <a:lnTo>
                  <a:pt x="22402" y="4758"/>
                </a:lnTo>
                <a:lnTo>
                  <a:pt x="41014" y="0"/>
                </a:lnTo>
                <a:lnTo>
                  <a:pt x="87627" y="6389"/>
                </a:lnTo>
                <a:lnTo>
                  <a:pt x="95329" y="8076"/>
                </a:lnTo>
              </a:path>
            </a:pathLst>
          </a:custGeom>
          <a:ln w="29316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4222912" y="300022"/>
            <a:ext cx="89129" cy="1"/>
          </a:xfrm>
          <a:custGeom>
            <a:avLst/>
            <a:gdLst/>
            <a:ahLst/>
            <a:cxnLst/>
            <a:rect l="0" t="0" r="0" b="0"/>
            <a:pathLst>
              <a:path w="89129" h="1">
                <a:moveTo>
                  <a:pt x="89128" y="0"/>
                </a:moveTo>
                <a:lnTo>
                  <a:pt x="44017" y="0"/>
                </a:lnTo>
                <a:lnTo>
                  <a:pt x="0" y="0"/>
                </a:lnTo>
              </a:path>
            </a:pathLst>
          </a:custGeom>
          <a:ln w="29317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4330758" y="328128"/>
            <a:ext cx="72822" cy="94716"/>
          </a:xfrm>
          <a:custGeom>
            <a:avLst/>
            <a:gdLst/>
            <a:ahLst/>
            <a:cxnLst/>
            <a:rect l="0" t="0" r="0" b="0"/>
            <a:pathLst>
              <a:path w="72822" h="94716">
                <a:moveTo>
                  <a:pt x="54194" y="4301"/>
                </a:moveTo>
                <a:lnTo>
                  <a:pt x="41292" y="0"/>
                </a:lnTo>
                <a:lnTo>
                  <a:pt x="27756" y="2689"/>
                </a:lnTo>
                <a:lnTo>
                  <a:pt x="20366" y="5927"/>
                </a:lnTo>
                <a:lnTo>
                  <a:pt x="9754" y="16726"/>
                </a:lnTo>
                <a:lnTo>
                  <a:pt x="2938" y="31428"/>
                </a:lnTo>
                <a:lnTo>
                  <a:pt x="0" y="59049"/>
                </a:lnTo>
                <a:lnTo>
                  <a:pt x="2503" y="76344"/>
                </a:lnTo>
                <a:lnTo>
                  <a:pt x="6231" y="82936"/>
                </a:lnTo>
                <a:lnTo>
                  <a:pt x="17575" y="92662"/>
                </a:lnTo>
                <a:lnTo>
                  <a:pt x="24380" y="94715"/>
                </a:lnTo>
                <a:lnTo>
                  <a:pt x="39143" y="94596"/>
                </a:lnTo>
                <a:lnTo>
                  <a:pt x="52305" y="89142"/>
                </a:lnTo>
                <a:lnTo>
                  <a:pt x="58336" y="85167"/>
                </a:lnTo>
                <a:lnTo>
                  <a:pt x="67437" y="73549"/>
                </a:lnTo>
                <a:lnTo>
                  <a:pt x="71124" y="66670"/>
                </a:lnTo>
                <a:lnTo>
                  <a:pt x="72821" y="51825"/>
                </a:lnTo>
                <a:lnTo>
                  <a:pt x="62296" y="4301"/>
                </a:lnTo>
              </a:path>
            </a:pathLst>
          </a:custGeom>
          <a:ln w="29316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4441667" y="310045"/>
            <a:ext cx="113433" cy="100817"/>
          </a:xfrm>
          <a:custGeom>
            <a:avLst/>
            <a:gdLst/>
            <a:ahLst/>
            <a:cxnLst/>
            <a:rect l="0" t="0" r="0" b="0"/>
            <a:pathLst>
              <a:path w="113433" h="100817">
                <a:moveTo>
                  <a:pt x="0" y="46689"/>
                </a:moveTo>
                <a:lnTo>
                  <a:pt x="14720" y="87247"/>
                </a:lnTo>
                <a:lnTo>
                  <a:pt x="23347" y="99523"/>
                </a:lnTo>
                <a:lnTo>
                  <a:pt x="25468" y="100816"/>
                </a:lnTo>
                <a:lnTo>
                  <a:pt x="25981" y="98977"/>
                </a:lnTo>
                <a:lnTo>
                  <a:pt x="23251" y="88833"/>
                </a:lnTo>
                <a:lnTo>
                  <a:pt x="11628" y="52980"/>
                </a:lnTo>
                <a:lnTo>
                  <a:pt x="11548" y="24248"/>
                </a:lnTo>
                <a:lnTo>
                  <a:pt x="13100" y="15525"/>
                </a:lnTo>
                <a:lnTo>
                  <a:pt x="18636" y="9709"/>
                </a:lnTo>
                <a:lnTo>
                  <a:pt x="36791" y="3248"/>
                </a:lnTo>
                <a:lnTo>
                  <a:pt x="77754" y="0"/>
                </a:lnTo>
                <a:lnTo>
                  <a:pt x="113432" y="6180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4775162" y="160692"/>
            <a:ext cx="144520" cy="273685"/>
          </a:xfrm>
          <a:custGeom>
            <a:avLst/>
            <a:gdLst/>
            <a:ahLst/>
            <a:cxnLst/>
            <a:rect l="0" t="0" r="0" b="0"/>
            <a:pathLst>
              <a:path w="144520" h="273685">
                <a:moveTo>
                  <a:pt x="144519" y="42108"/>
                </a:moveTo>
                <a:lnTo>
                  <a:pt x="130681" y="23604"/>
                </a:lnTo>
                <a:lnTo>
                  <a:pt x="110411" y="8019"/>
                </a:lnTo>
                <a:lnTo>
                  <a:pt x="95151" y="551"/>
                </a:lnTo>
                <a:lnTo>
                  <a:pt x="87300" y="0"/>
                </a:lnTo>
                <a:lnTo>
                  <a:pt x="71375" y="4189"/>
                </a:lnTo>
                <a:lnTo>
                  <a:pt x="47226" y="20970"/>
                </a:lnTo>
                <a:lnTo>
                  <a:pt x="27268" y="43047"/>
                </a:lnTo>
                <a:lnTo>
                  <a:pt x="14252" y="70992"/>
                </a:lnTo>
                <a:lnTo>
                  <a:pt x="7357" y="111794"/>
                </a:lnTo>
                <a:lnTo>
                  <a:pt x="0" y="159409"/>
                </a:lnTo>
                <a:lnTo>
                  <a:pt x="5409" y="200775"/>
                </a:lnTo>
                <a:lnTo>
                  <a:pt x="17760" y="244209"/>
                </a:lnTo>
                <a:lnTo>
                  <a:pt x="27865" y="258259"/>
                </a:lnTo>
                <a:lnTo>
                  <a:pt x="34341" y="264526"/>
                </a:lnTo>
                <a:lnTo>
                  <a:pt x="51139" y="271489"/>
                </a:lnTo>
                <a:lnTo>
                  <a:pt x="69708" y="273684"/>
                </a:lnTo>
                <a:lnTo>
                  <a:pt x="93545" y="269858"/>
                </a:lnTo>
                <a:lnTo>
                  <a:pt x="112110" y="260857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4933773" y="316132"/>
            <a:ext cx="139841" cy="121621"/>
          </a:xfrm>
          <a:custGeom>
            <a:avLst/>
            <a:gdLst/>
            <a:ahLst/>
            <a:cxnLst/>
            <a:rect l="0" t="0" r="0" b="0"/>
            <a:pathLst>
              <a:path w="139841" h="121621">
                <a:moveTo>
                  <a:pt x="66923" y="81111"/>
                </a:moveTo>
                <a:lnTo>
                  <a:pt x="75525" y="72509"/>
                </a:lnTo>
                <a:lnTo>
                  <a:pt x="79748" y="58684"/>
                </a:lnTo>
                <a:lnTo>
                  <a:pt x="80875" y="49956"/>
                </a:lnTo>
                <a:lnTo>
                  <a:pt x="77325" y="33057"/>
                </a:lnTo>
                <a:lnTo>
                  <a:pt x="65204" y="10760"/>
                </a:lnTo>
                <a:lnTo>
                  <a:pt x="60376" y="4504"/>
                </a:lnTo>
                <a:lnTo>
                  <a:pt x="53557" y="1233"/>
                </a:lnTo>
                <a:lnTo>
                  <a:pt x="36377" y="0"/>
                </a:lnTo>
                <a:lnTo>
                  <a:pt x="21540" y="4853"/>
                </a:lnTo>
                <a:lnTo>
                  <a:pt x="15062" y="8667"/>
                </a:lnTo>
                <a:lnTo>
                  <a:pt x="5465" y="22508"/>
                </a:lnTo>
                <a:lnTo>
                  <a:pt x="0" y="39762"/>
                </a:lnTo>
                <a:lnTo>
                  <a:pt x="1984" y="64659"/>
                </a:lnTo>
                <a:lnTo>
                  <a:pt x="9173" y="89139"/>
                </a:lnTo>
                <a:lnTo>
                  <a:pt x="17551" y="105384"/>
                </a:lnTo>
                <a:lnTo>
                  <a:pt x="24106" y="110796"/>
                </a:lnTo>
                <a:lnTo>
                  <a:pt x="40992" y="116809"/>
                </a:lnTo>
                <a:lnTo>
                  <a:pt x="47835" y="114812"/>
                </a:lnTo>
                <a:lnTo>
                  <a:pt x="53298" y="109880"/>
                </a:lnTo>
                <a:lnTo>
                  <a:pt x="68533" y="80392"/>
                </a:lnTo>
                <a:lnTo>
                  <a:pt x="73102" y="52292"/>
                </a:lnTo>
                <a:lnTo>
                  <a:pt x="74643" y="50196"/>
                </a:lnTo>
                <a:lnTo>
                  <a:pt x="76571" y="53299"/>
                </a:lnTo>
                <a:lnTo>
                  <a:pt x="95200" y="94486"/>
                </a:lnTo>
                <a:lnTo>
                  <a:pt x="105296" y="108360"/>
                </a:lnTo>
                <a:lnTo>
                  <a:pt x="118186" y="115727"/>
                </a:lnTo>
                <a:lnTo>
                  <a:pt x="139840" y="121620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5065511" y="317410"/>
            <a:ext cx="121534" cy="122161"/>
          </a:xfrm>
          <a:custGeom>
            <a:avLst/>
            <a:gdLst/>
            <a:ahLst/>
            <a:cxnLst/>
            <a:rect l="0" t="0" r="0" b="0"/>
            <a:pathLst>
              <a:path w="121534" h="122161">
                <a:moveTo>
                  <a:pt x="0" y="31222"/>
                </a:moveTo>
                <a:lnTo>
                  <a:pt x="2400" y="64074"/>
                </a:lnTo>
                <a:lnTo>
                  <a:pt x="16415" y="112280"/>
                </a:lnTo>
                <a:lnTo>
                  <a:pt x="19899" y="122160"/>
                </a:lnTo>
                <a:lnTo>
                  <a:pt x="10087" y="74269"/>
                </a:lnTo>
                <a:lnTo>
                  <a:pt x="11091" y="42477"/>
                </a:lnTo>
                <a:lnTo>
                  <a:pt x="15733" y="24522"/>
                </a:lnTo>
                <a:lnTo>
                  <a:pt x="23797" y="7540"/>
                </a:lnTo>
                <a:lnTo>
                  <a:pt x="30269" y="2831"/>
                </a:lnTo>
                <a:lnTo>
                  <a:pt x="47062" y="0"/>
                </a:lnTo>
                <a:lnTo>
                  <a:pt x="61727" y="4143"/>
                </a:lnTo>
                <a:lnTo>
                  <a:pt x="74247" y="12885"/>
                </a:lnTo>
                <a:lnTo>
                  <a:pt x="102446" y="48212"/>
                </a:lnTo>
                <a:lnTo>
                  <a:pt x="114477" y="71964"/>
                </a:lnTo>
                <a:lnTo>
                  <a:pt x="121533" y="120343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5221592" y="322193"/>
            <a:ext cx="86980" cy="124098"/>
          </a:xfrm>
          <a:custGeom>
            <a:avLst/>
            <a:gdLst/>
            <a:ahLst/>
            <a:cxnLst/>
            <a:rect l="0" t="0" r="0" b="0"/>
            <a:pathLst>
              <a:path w="86980" h="124098">
                <a:moveTo>
                  <a:pt x="62672" y="10236"/>
                </a:moveTo>
                <a:lnTo>
                  <a:pt x="54069" y="1634"/>
                </a:lnTo>
                <a:lnTo>
                  <a:pt x="48834" y="0"/>
                </a:lnTo>
                <a:lnTo>
                  <a:pt x="35815" y="586"/>
                </a:lnTo>
                <a:lnTo>
                  <a:pt x="23427" y="6247"/>
                </a:lnTo>
                <a:lnTo>
                  <a:pt x="17602" y="10277"/>
                </a:lnTo>
                <a:lnTo>
                  <a:pt x="8730" y="21957"/>
                </a:lnTo>
                <a:lnTo>
                  <a:pt x="2686" y="37050"/>
                </a:lnTo>
                <a:lnTo>
                  <a:pt x="0" y="55761"/>
                </a:lnTo>
                <a:lnTo>
                  <a:pt x="3608" y="73679"/>
                </a:lnTo>
                <a:lnTo>
                  <a:pt x="15762" y="96549"/>
                </a:lnTo>
                <a:lnTo>
                  <a:pt x="33167" y="114727"/>
                </a:lnTo>
                <a:lnTo>
                  <a:pt x="40301" y="120406"/>
                </a:lnTo>
                <a:lnTo>
                  <a:pt x="47758" y="123291"/>
                </a:lnTo>
                <a:lnTo>
                  <a:pt x="63246" y="124097"/>
                </a:lnTo>
                <a:lnTo>
                  <a:pt x="74330" y="121454"/>
                </a:lnTo>
                <a:lnTo>
                  <a:pt x="86979" y="115559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5330582" y="330741"/>
            <a:ext cx="99515" cy="109399"/>
          </a:xfrm>
          <a:custGeom>
            <a:avLst/>
            <a:gdLst/>
            <a:ahLst/>
            <a:cxnLst/>
            <a:rect l="0" t="0" r="0" b="0"/>
            <a:pathLst>
              <a:path w="99515" h="109399">
                <a:moveTo>
                  <a:pt x="10391" y="66502"/>
                </a:moveTo>
                <a:lnTo>
                  <a:pt x="18994" y="57900"/>
                </a:lnTo>
                <a:lnTo>
                  <a:pt x="32819" y="53677"/>
                </a:lnTo>
                <a:lnTo>
                  <a:pt x="50067" y="49999"/>
                </a:lnTo>
                <a:lnTo>
                  <a:pt x="66735" y="42364"/>
                </a:lnTo>
                <a:lnTo>
                  <a:pt x="71359" y="36007"/>
                </a:lnTo>
                <a:lnTo>
                  <a:pt x="74097" y="19341"/>
                </a:lnTo>
                <a:lnTo>
                  <a:pt x="71766" y="12556"/>
                </a:lnTo>
                <a:lnTo>
                  <a:pt x="61976" y="2617"/>
                </a:lnTo>
                <a:lnTo>
                  <a:pt x="46221" y="0"/>
                </a:lnTo>
                <a:lnTo>
                  <a:pt x="29016" y="2738"/>
                </a:lnTo>
                <a:lnTo>
                  <a:pt x="15369" y="9956"/>
                </a:lnTo>
                <a:lnTo>
                  <a:pt x="5702" y="21566"/>
                </a:lnTo>
                <a:lnTo>
                  <a:pt x="1864" y="28443"/>
                </a:lnTo>
                <a:lnTo>
                  <a:pt x="0" y="43285"/>
                </a:lnTo>
                <a:lnTo>
                  <a:pt x="3073" y="58884"/>
                </a:lnTo>
                <a:lnTo>
                  <a:pt x="14924" y="81949"/>
                </a:lnTo>
                <a:lnTo>
                  <a:pt x="24709" y="94672"/>
                </a:lnTo>
                <a:lnTo>
                  <a:pt x="44641" y="107656"/>
                </a:lnTo>
                <a:lnTo>
                  <a:pt x="62223" y="109398"/>
                </a:lnTo>
                <a:lnTo>
                  <a:pt x="99514" y="107011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5454399" y="308123"/>
            <a:ext cx="97222" cy="131448"/>
          </a:xfrm>
          <a:custGeom>
            <a:avLst/>
            <a:gdLst/>
            <a:ahLst/>
            <a:cxnLst/>
            <a:rect l="0" t="0" r="0" b="0"/>
            <a:pathLst>
              <a:path w="97222" h="131448">
                <a:moveTo>
                  <a:pt x="0" y="40509"/>
                </a:moveTo>
                <a:lnTo>
                  <a:pt x="2401" y="73361"/>
                </a:lnTo>
                <a:lnTo>
                  <a:pt x="14719" y="113484"/>
                </a:lnTo>
                <a:lnTo>
                  <a:pt x="23346" y="129655"/>
                </a:lnTo>
                <a:lnTo>
                  <a:pt x="25466" y="131447"/>
                </a:lnTo>
                <a:lnTo>
                  <a:pt x="25979" y="129041"/>
                </a:lnTo>
                <a:lnTo>
                  <a:pt x="13127" y="80510"/>
                </a:lnTo>
                <a:lnTo>
                  <a:pt x="4427" y="48511"/>
                </a:lnTo>
                <a:lnTo>
                  <a:pt x="5868" y="32363"/>
                </a:lnTo>
                <a:lnTo>
                  <a:pt x="14312" y="18584"/>
                </a:lnTo>
                <a:lnTo>
                  <a:pt x="20343" y="12390"/>
                </a:lnTo>
                <a:lnTo>
                  <a:pt x="36648" y="5507"/>
                </a:lnTo>
                <a:lnTo>
                  <a:pt x="83376" y="725"/>
                </a:lnTo>
                <a:lnTo>
                  <a:pt x="97221" y="0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5802778" y="170393"/>
            <a:ext cx="16204" cy="283564"/>
          </a:xfrm>
          <a:custGeom>
            <a:avLst/>
            <a:gdLst/>
            <a:ahLst/>
            <a:cxnLst/>
            <a:rect l="0" t="0" r="0" b="0"/>
            <a:pathLst>
              <a:path w="16204" h="283564">
                <a:moveTo>
                  <a:pt x="0" y="0"/>
                </a:moveTo>
                <a:lnTo>
                  <a:pt x="0" y="44065"/>
                </a:lnTo>
                <a:lnTo>
                  <a:pt x="0" y="84472"/>
                </a:lnTo>
                <a:lnTo>
                  <a:pt x="2400" y="130652"/>
                </a:lnTo>
                <a:lnTo>
                  <a:pt x="6412" y="176142"/>
                </a:lnTo>
                <a:lnTo>
                  <a:pt x="12069" y="223235"/>
                </a:lnTo>
                <a:lnTo>
                  <a:pt x="15387" y="266978"/>
                </a:lnTo>
                <a:lnTo>
                  <a:pt x="16203" y="283563"/>
                </a:lnTo>
              </a:path>
            </a:pathLst>
          </a:custGeom>
          <a:ln w="29317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5697453" y="107657"/>
            <a:ext cx="340278" cy="397130"/>
          </a:xfrm>
          <a:custGeom>
            <a:avLst/>
            <a:gdLst/>
            <a:ahLst/>
            <a:cxnLst/>
            <a:rect l="0" t="0" r="0" b="0"/>
            <a:pathLst>
              <a:path w="340278" h="397130">
                <a:moveTo>
                  <a:pt x="0" y="62736"/>
                </a:moveTo>
                <a:lnTo>
                  <a:pt x="7368" y="44232"/>
                </a:lnTo>
                <a:lnTo>
                  <a:pt x="30321" y="16878"/>
                </a:lnTo>
                <a:lnTo>
                  <a:pt x="50393" y="4938"/>
                </a:lnTo>
                <a:lnTo>
                  <a:pt x="77745" y="0"/>
                </a:lnTo>
                <a:lnTo>
                  <a:pt x="123915" y="4800"/>
                </a:lnTo>
                <a:lnTo>
                  <a:pt x="151341" y="12762"/>
                </a:lnTo>
                <a:lnTo>
                  <a:pt x="165084" y="21321"/>
                </a:lnTo>
                <a:lnTo>
                  <a:pt x="174793" y="33527"/>
                </a:lnTo>
                <a:lnTo>
                  <a:pt x="200554" y="75208"/>
                </a:lnTo>
                <a:lnTo>
                  <a:pt x="207656" y="106940"/>
                </a:lnTo>
                <a:lnTo>
                  <a:pt x="210056" y="153686"/>
                </a:lnTo>
                <a:lnTo>
                  <a:pt x="201757" y="202041"/>
                </a:lnTo>
                <a:lnTo>
                  <a:pt x="191809" y="230940"/>
                </a:lnTo>
                <a:lnTo>
                  <a:pt x="187286" y="239686"/>
                </a:lnTo>
                <a:lnTo>
                  <a:pt x="181570" y="244617"/>
                </a:lnTo>
                <a:lnTo>
                  <a:pt x="175058" y="247004"/>
                </a:lnTo>
                <a:lnTo>
                  <a:pt x="168017" y="247695"/>
                </a:lnTo>
                <a:lnTo>
                  <a:pt x="166023" y="249056"/>
                </a:lnTo>
                <a:lnTo>
                  <a:pt x="167395" y="250863"/>
                </a:lnTo>
                <a:lnTo>
                  <a:pt x="171010" y="252969"/>
                </a:lnTo>
                <a:lnTo>
                  <a:pt x="177427" y="262509"/>
                </a:lnTo>
                <a:lnTo>
                  <a:pt x="203186" y="306258"/>
                </a:lnTo>
                <a:lnTo>
                  <a:pt x="235009" y="354442"/>
                </a:lnTo>
                <a:lnTo>
                  <a:pt x="256569" y="382515"/>
                </a:lnTo>
                <a:lnTo>
                  <a:pt x="272166" y="391802"/>
                </a:lnTo>
                <a:lnTo>
                  <a:pt x="291101" y="397129"/>
                </a:lnTo>
                <a:lnTo>
                  <a:pt x="319305" y="395067"/>
                </a:lnTo>
                <a:lnTo>
                  <a:pt x="340277" y="386808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5956713" y="323772"/>
            <a:ext cx="113434" cy="133158"/>
          </a:xfrm>
          <a:custGeom>
            <a:avLst/>
            <a:gdLst/>
            <a:ahLst/>
            <a:cxnLst/>
            <a:rect l="0" t="0" r="0" b="0"/>
            <a:pathLst>
              <a:path w="113434" h="133158">
                <a:moveTo>
                  <a:pt x="0" y="57268"/>
                </a:moveTo>
                <a:lnTo>
                  <a:pt x="45109" y="57268"/>
                </a:lnTo>
                <a:lnTo>
                  <a:pt x="76184" y="52967"/>
                </a:lnTo>
                <a:lnTo>
                  <a:pt x="92676" y="43654"/>
                </a:lnTo>
                <a:lnTo>
                  <a:pt x="99595" y="37389"/>
                </a:lnTo>
                <a:lnTo>
                  <a:pt x="102407" y="31413"/>
                </a:lnTo>
                <a:lnTo>
                  <a:pt x="102481" y="25628"/>
                </a:lnTo>
                <a:lnTo>
                  <a:pt x="100730" y="19971"/>
                </a:lnTo>
                <a:lnTo>
                  <a:pt x="91583" y="8884"/>
                </a:lnTo>
                <a:lnTo>
                  <a:pt x="85362" y="3407"/>
                </a:lnTo>
                <a:lnTo>
                  <a:pt x="78514" y="656"/>
                </a:lnTo>
                <a:lnTo>
                  <a:pt x="63704" y="0"/>
                </a:lnTo>
                <a:lnTo>
                  <a:pt x="50519" y="5110"/>
                </a:lnTo>
                <a:lnTo>
                  <a:pt x="38657" y="14282"/>
                </a:lnTo>
                <a:lnTo>
                  <a:pt x="27384" y="27361"/>
                </a:lnTo>
                <a:lnTo>
                  <a:pt x="21174" y="44576"/>
                </a:lnTo>
                <a:lnTo>
                  <a:pt x="19314" y="64230"/>
                </a:lnTo>
                <a:lnTo>
                  <a:pt x="21488" y="84967"/>
                </a:lnTo>
                <a:lnTo>
                  <a:pt x="27856" y="101386"/>
                </a:lnTo>
                <a:lnTo>
                  <a:pt x="32075" y="108285"/>
                </a:lnTo>
                <a:lnTo>
                  <a:pt x="43964" y="118351"/>
                </a:lnTo>
                <a:lnTo>
                  <a:pt x="73603" y="132147"/>
                </a:lnTo>
                <a:lnTo>
                  <a:pt x="89429" y="133157"/>
                </a:lnTo>
                <a:lnTo>
                  <a:pt x="113433" y="130184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6138837" y="328128"/>
            <a:ext cx="101580" cy="133931"/>
          </a:xfrm>
          <a:custGeom>
            <a:avLst/>
            <a:gdLst/>
            <a:ahLst/>
            <a:cxnLst/>
            <a:rect l="0" t="0" r="0" b="0"/>
            <a:pathLst>
              <a:path w="101580" h="133931">
                <a:moveTo>
                  <a:pt x="69033" y="4301"/>
                </a:moveTo>
                <a:lnTo>
                  <a:pt x="56129" y="0"/>
                </a:lnTo>
                <a:lnTo>
                  <a:pt x="30902" y="1626"/>
                </a:lnTo>
                <a:lnTo>
                  <a:pt x="15777" y="7913"/>
                </a:lnTo>
                <a:lnTo>
                  <a:pt x="9224" y="12110"/>
                </a:lnTo>
                <a:lnTo>
                  <a:pt x="4855" y="18509"/>
                </a:lnTo>
                <a:lnTo>
                  <a:pt x="0" y="35221"/>
                </a:lnTo>
                <a:lnTo>
                  <a:pt x="1406" y="42918"/>
                </a:lnTo>
                <a:lnTo>
                  <a:pt x="10170" y="56272"/>
                </a:lnTo>
                <a:lnTo>
                  <a:pt x="16288" y="59653"/>
                </a:lnTo>
                <a:lnTo>
                  <a:pt x="61279" y="67481"/>
                </a:lnTo>
                <a:lnTo>
                  <a:pt x="77289" y="72290"/>
                </a:lnTo>
                <a:lnTo>
                  <a:pt x="91006" y="82229"/>
                </a:lnTo>
                <a:lnTo>
                  <a:pt x="97184" y="88660"/>
                </a:lnTo>
                <a:lnTo>
                  <a:pt x="100404" y="95648"/>
                </a:lnTo>
                <a:lnTo>
                  <a:pt x="101579" y="110614"/>
                </a:lnTo>
                <a:lnTo>
                  <a:pt x="98833" y="116586"/>
                </a:lnTo>
                <a:lnTo>
                  <a:pt x="88578" y="125621"/>
                </a:lnTo>
                <a:lnTo>
                  <a:pt x="72619" y="130237"/>
                </a:lnTo>
                <a:lnTo>
                  <a:pt x="45790" y="132836"/>
                </a:lnTo>
                <a:lnTo>
                  <a:pt x="20422" y="133930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6269839" y="338022"/>
            <a:ext cx="100429" cy="124169"/>
          </a:xfrm>
          <a:custGeom>
            <a:avLst/>
            <a:gdLst/>
            <a:ahLst/>
            <a:cxnLst/>
            <a:rect l="0" t="0" r="0" b="0"/>
            <a:pathLst>
              <a:path w="100429" h="124169">
                <a:moveTo>
                  <a:pt x="10948" y="59222"/>
                </a:moveTo>
                <a:lnTo>
                  <a:pt x="56054" y="54921"/>
                </a:lnTo>
                <a:lnTo>
                  <a:pt x="82825" y="47945"/>
                </a:lnTo>
                <a:lnTo>
                  <a:pt x="89473" y="43602"/>
                </a:lnTo>
                <a:lnTo>
                  <a:pt x="99259" y="31575"/>
                </a:lnTo>
                <a:lnTo>
                  <a:pt x="100428" y="25487"/>
                </a:lnTo>
                <a:lnTo>
                  <a:pt x="99408" y="19628"/>
                </a:lnTo>
                <a:lnTo>
                  <a:pt x="96927" y="13922"/>
                </a:lnTo>
                <a:lnTo>
                  <a:pt x="86969" y="5181"/>
                </a:lnTo>
                <a:lnTo>
                  <a:pt x="80533" y="1589"/>
                </a:lnTo>
                <a:lnTo>
                  <a:pt x="63779" y="0"/>
                </a:lnTo>
                <a:lnTo>
                  <a:pt x="45230" y="3194"/>
                </a:lnTo>
                <a:lnTo>
                  <a:pt x="27985" y="10615"/>
                </a:lnTo>
                <a:lnTo>
                  <a:pt x="16119" y="22315"/>
                </a:lnTo>
                <a:lnTo>
                  <a:pt x="1167" y="51831"/>
                </a:lnTo>
                <a:lnTo>
                  <a:pt x="0" y="67640"/>
                </a:lnTo>
                <a:lnTo>
                  <a:pt x="3381" y="83668"/>
                </a:lnTo>
                <a:lnTo>
                  <a:pt x="10885" y="99793"/>
                </a:lnTo>
                <a:lnTo>
                  <a:pt x="29534" y="119754"/>
                </a:lnTo>
                <a:lnTo>
                  <a:pt x="36841" y="122982"/>
                </a:lnTo>
                <a:lnTo>
                  <a:pt x="52162" y="124168"/>
                </a:lnTo>
                <a:lnTo>
                  <a:pt x="91965" y="115934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6388475" y="330169"/>
            <a:ext cx="159675" cy="133370"/>
          </a:xfrm>
          <a:custGeom>
            <a:avLst/>
            <a:gdLst/>
            <a:ahLst/>
            <a:cxnLst/>
            <a:rect l="0" t="0" r="0" b="0"/>
            <a:pathLst>
              <a:path w="159675" h="133370">
                <a:moveTo>
                  <a:pt x="70554" y="91380"/>
                </a:moveTo>
                <a:lnTo>
                  <a:pt x="82590" y="77543"/>
                </a:lnTo>
                <a:lnTo>
                  <a:pt x="88806" y="64526"/>
                </a:lnTo>
                <a:lnTo>
                  <a:pt x="89769" y="47337"/>
                </a:lnTo>
                <a:lnTo>
                  <a:pt x="86295" y="29496"/>
                </a:lnTo>
                <a:lnTo>
                  <a:pt x="78750" y="15565"/>
                </a:lnTo>
                <a:lnTo>
                  <a:pt x="66995" y="5773"/>
                </a:lnTo>
                <a:lnTo>
                  <a:pt x="60079" y="1901"/>
                </a:lnTo>
                <a:lnTo>
                  <a:pt x="45194" y="0"/>
                </a:lnTo>
                <a:lnTo>
                  <a:pt x="37443" y="753"/>
                </a:lnTo>
                <a:lnTo>
                  <a:pt x="24030" y="8792"/>
                </a:lnTo>
                <a:lnTo>
                  <a:pt x="12967" y="22267"/>
                </a:lnTo>
                <a:lnTo>
                  <a:pt x="2579" y="50097"/>
                </a:lnTo>
                <a:lnTo>
                  <a:pt x="0" y="80248"/>
                </a:lnTo>
                <a:lnTo>
                  <a:pt x="2588" y="98135"/>
                </a:lnTo>
                <a:lnTo>
                  <a:pt x="9139" y="112686"/>
                </a:lnTo>
                <a:lnTo>
                  <a:pt x="13407" y="119087"/>
                </a:lnTo>
                <a:lnTo>
                  <a:pt x="19853" y="123355"/>
                </a:lnTo>
                <a:lnTo>
                  <a:pt x="36617" y="128096"/>
                </a:lnTo>
                <a:lnTo>
                  <a:pt x="44328" y="127560"/>
                </a:lnTo>
                <a:lnTo>
                  <a:pt x="57698" y="122163"/>
                </a:lnTo>
                <a:lnTo>
                  <a:pt x="67241" y="111363"/>
                </a:lnTo>
                <a:lnTo>
                  <a:pt x="80701" y="82424"/>
                </a:lnTo>
                <a:lnTo>
                  <a:pt x="83621" y="80008"/>
                </a:lnTo>
                <a:lnTo>
                  <a:pt x="86466" y="81098"/>
                </a:lnTo>
                <a:lnTo>
                  <a:pt x="116921" y="120307"/>
                </a:lnTo>
                <a:lnTo>
                  <a:pt x="137105" y="132758"/>
                </a:lnTo>
                <a:lnTo>
                  <a:pt x="142827" y="133369"/>
                </a:lnTo>
                <a:lnTo>
                  <a:pt x="147543" y="131975"/>
                </a:lnTo>
                <a:lnTo>
                  <a:pt x="159674" y="123787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6537011" y="324327"/>
            <a:ext cx="100257" cy="128980"/>
          </a:xfrm>
          <a:custGeom>
            <a:avLst/>
            <a:gdLst/>
            <a:ahLst/>
            <a:cxnLst/>
            <a:rect l="0" t="0" r="0" b="0"/>
            <a:pathLst>
              <a:path w="100257" h="128980">
                <a:moveTo>
                  <a:pt x="11135" y="40509"/>
                </a:moveTo>
                <a:lnTo>
                  <a:pt x="6834" y="53412"/>
                </a:lnTo>
                <a:lnTo>
                  <a:pt x="7123" y="66948"/>
                </a:lnTo>
                <a:lnTo>
                  <a:pt x="17075" y="106505"/>
                </a:lnTo>
                <a:lnTo>
                  <a:pt x="22997" y="128979"/>
                </a:lnTo>
                <a:lnTo>
                  <a:pt x="4311" y="81800"/>
                </a:lnTo>
                <a:lnTo>
                  <a:pt x="0" y="65162"/>
                </a:lnTo>
                <a:lnTo>
                  <a:pt x="1086" y="48766"/>
                </a:lnTo>
                <a:lnTo>
                  <a:pt x="6969" y="34877"/>
                </a:lnTo>
                <a:lnTo>
                  <a:pt x="11058" y="28652"/>
                </a:lnTo>
                <a:lnTo>
                  <a:pt x="22804" y="19336"/>
                </a:lnTo>
                <a:lnTo>
                  <a:pt x="56650" y="6020"/>
                </a:lnTo>
                <a:lnTo>
                  <a:pt x="100256" y="0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671441" y="315678"/>
            <a:ext cx="111660" cy="138213"/>
          </a:xfrm>
          <a:custGeom>
            <a:avLst/>
            <a:gdLst/>
            <a:ahLst/>
            <a:cxnLst/>
            <a:rect l="0" t="0" r="0" b="0"/>
            <a:pathLst>
              <a:path w="111660" h="138213">
                <a:moveTo>
                  <a:pt x="79252" y="32954"/>
                </a:moveTo>
                <a:lnTo>
                  <a:pt x="71883" y="14450"/>
                </a:lnTo>
                <a:lnTo>
                  <a:pt x="63675" y="3425"/>
                </a:lnTo>
                <a:lnTo>
                  <a:pt x="58065" y="665"/>
                </a:lnTo>
                <a:lnTo>
                  <a:pt x="44630" y="0"/>
                </a:lnTo>
                <a:lnTo>
                  <a:pt x="32057" y="5105"/>
                </a:lnTo>
                <a:lnTo>
                  <a:pt x="26185" y="8987"/>
                </a:lnTo>
                <a:lnTo>
                  <a:pt x="17258" y="20502"/>
                </a:lnTo>
                <a:lnTo>
                  <a:pt x="4193" y="49899"/>
                </a:lnTo>
                <a:lnTo>
                  <a:pt x="0" y="82285"/>
                </a:lnTo>
                <a:lnTo>
                  <a:pt x="3820" y="102590"/>
                </a:lnTo>
                <a:lnTo>
                  <a:pt x="12420" y="119716"/>
                </a:lnTo>
                <a:lnTo>
                  <a:pt x="25244" y="133329"/>
                </a:lnTo>
                <a:lnTo>
                  <a:pt x="32444" y="136779"/>
                </a:lnTo>
                <a:lnTo>
                  <a:pt x="47646" y="138212"/>
                </a:lnTo>
                <a:lnTo>
                  <a:pt x="95525" y="120020"/>
                </a:lnTo>
                <a:lnTo>
                  <a:pt x="111659" y="113972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6799306" y="162291"/>
            <a:ext cx="162042" cy="332175"/>
          </a:xfrm>
          <a:custGeom>
            <a:avLst/>
            <a:gdLst/>
            <a:ahLst/>
            <a:cxnLst/>
            <a:rect l="0" t="0" r="0" b="0"/>
            <a:pathLst>
              <a:path w="162042" h="332175">
                <a:moveTo>
                  <a:pt x="0" y="0"/>
                </a:moveTo>
                <a:lnTo>
                  <a:pt x="0" y="44065"/>
                </a:lnTo>
                <a:lnTo>
                  <a:pt x="2401" y="84472"/>
                </a:lnTo>
                <a:lnTo>
                  <a:pt x="8814" y="130652"/>
                </a:lnTo>
                <a:lnTo>
                  <a:pt x="14015" y="173742"/>
                </a:lnTo>
                <a:lnTo>
                  <a:pt x="17956" y="211715"/>
                </a:lnTo>
                <a:lnTo>
                  <a:pt x="23052" y="260569"/>
                </a:lnTo>
                <a:lnTo>
                  <a:pt x="24058" y="297692"/>
                </a:lnTo>
                <a:lnTo>
                  <a:pt x="24196" y="292243"/>
                </a:lnTo>
                <a:lnTo>
                  <a:pt x="17880" y="253466"/>
                </a:lnTo>
                <a:lnTo>
                  <a:pt x="19101" y="221834"/>
                </a:lnTo>
                <a:lnTo>
                  <a:pt x="23793" y="204816"/>
                </a:lnTo>
                <a:lnTo>
                  <a:pt x="31880" y="191252"/>
                </a:lnTo>
                <a:lnTo>
                  <a:pt x="38358" y="186914"/>
                </a:lnTo>
                <a:lnTo>
                  <a:pt x="55158" y="182095"/>
                </a:lnTo>
                <a:lnTo>
                  <a:pt x="63779" y="183510"/>
                </a:lnTo>
                <a:lnTo>
                  <a:pt x="80560" y="192285"/>
                </a:lnTo>
                <a:lnTo>
                  <a:pt x="106870" y="219923"/>
                </a:lnTo>
                <a:lnTo>
                  <a:pt x="134881" y="268014"/>
                </a:lnTo>
                <a:lnTo>
                  <a:pt x="157219" y="316601"/>
                </a:lnTo>
                <a:lnTo>
                  <a:pt x="162041" y="332174"/>
                </a:lnTo>
              </a:path>
            </a:pathLst>
          </a:custGeom>
          <a:ln w="29318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997115" y="5390590"/>
            <a:ext cx="191147" cy="258873"/>
          </a:xfrm>
          <a:custGeom>
            <a:avLst/>
            <a:gdLst/>
            <a:ahLst/>
            <a:cxnLst/>
            <a:rect l="0" t="0" r="0" b="0"/>
            <a:pathLst>
              <a:path w="191147" h="258873">
                <a:moveTo>
                  <a:pt x="87527" y="42114"/>
                </a:moveTo>
                <a:lnTo>
                  <a:pt x="56245" y="51690"/>
                </a:lnTo>
                <a:lnTo>
                  <a:pt x="17839" y="81518"/>
                </a:lnTo>
                <a:lnTo>
                  <a:pt x="2018" y="107602"/>
                </a:lnTo>
                <a:lnTo>
                  <a:pt x="0" y="127372"/>
                </a:lnTo>
                <a:lnTo>
                  <a:pt x="14462" y="189604"/>
                </a:lnTo>
                <a:lnTo>
                  <a:pt x="17760" y="200102"/>
                </a:lnTo>
                <a:lnTo>
                  <a:pt x="30783" y="218006"/>
                </a:lnTo>
                <a:lnTo>
                  <a:pt x="62150" y="248564"/>
                </a:lnTo>
                <a:lnTo>
                  <a:pt x="82878" y="256702"/>
                </a:lnTo>
                <a:lnTo>
                  <a:pt x="94956" y="258872"/>
                </a:lnTo>
                <a:lnTo>
                  <a:pt x="114615" y="255045"/>
                </a:lnTo>
                <a:lnTo>
                  <a:pt x="138837" y="239736"/>
                </a:lnTo>
                <a:lnTo>
                  <a:pt x="152446" y="225872"/>
                </a:lnTo>
                <a:lnTo>
                  <a:pt x="184377" y="166781"/>
                </a:lnTo>
                <a:lnTo>
                  <a:pt x="191146" y="114790"/>
                </a:lnTo>
                <a:lnTo>
                  <a:pt x="189199" y="76516"/>
                </a:lnTo>
                <a:lnTo>
                  <a:pt x="183018" y="55064"/>
                </a:lnTo>
                <a:lnTo>
                  <a:pt x="172471" y="37731"/>
                </a:lnTo>
                <a:lnTo>
                  <a:pt x="156865" y="25348"/>
                </a:lnTo>
                <a:lnTo>
                  <a:pt x="118251" y="7867"/>
                </a:lnTo>
                <a:lnTo>
                  <a:pt x="6647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2021471" y="4643067"/>
            <a:ext cx="10530" cy="242157"/>
          </a:xfrm>
          <a:custGeom>
            <a:avLst/>
            <a:gdLst/>
            <a:ahLst/>
            <a:cxnLst/>
            <a:rect l="0" t="0" r="0" b="0"/>
            <a:pathLst>
              <a:path w="10530" h="242157">
                <a:moveTo>
                  <a:pt x="0" y="0"/>
                </a:moveTo>
                <a:lnTo>
                  <a:pt x="0" y="58617"/>
                </a:lnTo>
                <a:lnTo>
                  <a:pt x="8333" y="118333"/>
                </a:lnTo>
                <a:lnTo>
                  <a:pt x="10095" y="178053"/>
                </a:lnTo>
                <a:lnTo>
                  <a:pt x="10336" y="205476"/>
                </a:lnTo>
                <a:lnTo>
                  <a:pt x="10529" y="2421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1869769" y="2990093"/>
            <a:ext cx="225403" cy="1391459"/>
            <a:chOff x="1869769" y="2990093"/>
            <a:chExt cx="225403" cy="1391459"/>
          </a:xfrm>
        </p:grpSpPr>
        <p:sp>
          <p:nvSpPr>
            <p:cNvPr id="65" name="Freeform 64"/>
            <p:cNvSpPr/>
            <p:nvPr/>
          </p:nvSpPr>
          <p:spPr>
            <a:xfrm>
              <a:off x="1923535" y="3980373"/>
              <a:ext cx="171637" cy="401179"/>
            </a:xfrm>
            <a:custGeom>
              <a:avLst/>
              <a:gdLst/>
              <a:ahLst/>
              <a:cxnLst/>
              <a:rect l="0" t="0" r="0" b="0"/>
              <a:pathLst>
                <a:path w="171637" h="401179">
                  <a:moveTo>
                    <a:pt x="24237" y="52041"/>
                  </a:moveTo>
                  <a:lnTo>
                    <a:pt x="9582" y="96004"/>
                  </a:lnTo>
                  <a:lnTo>
                    <a:pt x="7448" y="97727"/>
                  </a:lnTo>
                  <a:lnTo>
                    <a:pt x="6025" y="94197"/>
                  </a:lnTo>
                  <a:lnTo>
                    <a:pt x="5614" y="77796"/>
                  </a:lnTo>
                  <a:lnTo>
                    <a:pt x="13130" y="43425"/>
                  </a:lnTo>
                  <a:lnTo>
                    <a:pt x="23590" y="21305"/>
                  </a:lnTo>
                  <a:lnTo>
                    <a:pt x="39157" y="6015"/>
                  </a:lnTo>
                  <a:lnTo>
                    <a:pt x="48221" y="300"/>
                  </a:lnTo>
                  <a:lnTo>
                    <a:pt x="56604" y="0"/>
                  </a:lnTo>
                  <a:lnTo>
                    <a:pt x="64532" y="3309"/>
                  </a:lnTo>
                  <a:lnTo>
                    <a:pt x="78411" y="16344"/>
                  </a:lnTo>
                  <a:lnTo>
                    <a:pt x="104473" y="73661"/>
                  </a:lnTo>
                  <a:lnTo>
                    <a:pt x="114171" y="107190"/>
                  </a:lnTo>
                  <a:lnTo>
                    <a:pt x="121160" y="163497"/>
                  </a:lnTo>
                  <a:lnTo>
                    <a:pt x="124636" y="186975"/>
                  </a:lnTo>
                  <a:lnTo>
                    <a:pt x="120454" y="236882"/>
                  </a:lnTo>
                  <a:lnTo>
                    <a:pt x="113692" y="291194"/>
                  </a:lnTo>
                  <a:lnTo>
                    <a:pt x="94581" y="346443"/>
                  </a:lnTo>
                  <a:lnTo>
                    <a:pt x="69197" y="383286"/>
                  </a:lnTo>
                  <a:lnTo>
                    <a:pt x="43018" y="400272"/>
                  </a:lnTo>
                  <a:lnTo>
                    <a:pt x="34417" y="401178"/>
                  </a:lnTo>
                  <a:lnTo>
                    <a:pt x="18623" y="395946"/>
                  </a:lnTo>
                  <a:lnTo>
                    <a:pt x="6924" y="382702"/>
                  </a:lnTo>
                  <a:lnTo>
                    <a:pt x="2166" y="374258"/>
                  </a:lnTo>
                  <a:lnTo>
                    <a:pt x="0" y="352396"/>
                  </a:lnTo>
                  <a:lnTo>
                    <a:pt x="8141" y="305823"/>
                  </a:lnTo>
                  <a:lnTo>
                    <a:pt x="14676" y="298438"/>
                  </a:lnTo>
                  <a:lnTo>
                    <a:pt x="34415" y="290232"/>
                  </a:lnTo>
                  <a:lnTo>
                    <a:pt x="43891" y="290384"/>
                  </a:lnTo>
                  <a:lnTo>
                    <a:pt x="60658" y="296791"/>
                  </a:lnTo>
                  <a:lnTo>
                    <a:pt x="120252" y="339007"/>
                  </a:lnTo>
                  <a:lnTo>
                    <a:pt x="171636" y="357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84601" y="3493359"/>
              <a:ext cx="186494" cy="275844"/>
            </a:xfrm>
            <a:custGeom>
              <a:avLst/>
              <a:gdLst/>
              <a:ahLst/>
              <a:cxnLst/>
              <a:rect l="0" t="0" r="0" b="0"/>
              <a:pathLst>
                <a:path w="186494" h="275844">
                  <a:moveTo>
                    <a:pt x="73699" y="12630"/>
                  </a:moveTo>
                  <a:lnTo>
                    <a:pt x="58058" y="30611"/>
                  </a:lnTo>
                  <a:lnTo>
                    <a:pt x="33266" y="71193"/>
                  </a:lnTo>
                  <a:lnTo>
                    <a:pt x="29196" y="71559"/>
                  </a:lnTo>
                  <a:lnTo>
                    <a:pt x="26483" y="67124"/>
                  </a:lnTo>
                  <a:lnTo>
                    <a:pt x="24674" y="59488"/>
                  </a:lnTo>
                  <a:lnTo>
                    <a:pt x="25808" y="52058"/>
                  </a:lnTo>
                  <a:lnTo>
                    <a:pt x="33307" y="37563"/>
                  </a:lnTo>
                  <a:lnTo>
                    <a:pt x="50683" y="16248"/>
                  </a:lnTo>
                  <a:lnTo>
                    <a:pt x="81827" y="704"/>
                  </a:lnTo>
                  <a:lnTo>
                    <a:pt x="91986" y="0"/>
                  </a:lnTo>
                  <a:lnTo>
                    <a:pt x="109513" y="5457"/>
                  </a:lnTo>
                  <a:lnTo>
                    <a:pt x="121982" y="18801"/>
                  </a:lnTo>
                  <a:lnTo>
                    <a:pt x="130253" y="37600"/>
                  </a:lnTo>
                  <a:lnTo>
                    <a:pt x="133929" y="61552"/>
                  </a:lnTo>
                  <a:lnTo>
                    <a:pt x="129324" y="81556"/>
                  </a:lnTo>
                  <a:lnTo>
                    <a:pt x="112893" y="119052"/>
                  </a:lnTo>
                  <a:lnTo>
                    <a:pt x="112696" y="123352"/>
                  </a:lnTo>
                  <a:lnTo>
                    <a:pt x="114905" y="123880"/>
                  </a:lnTo>
                  <a:lnTo>
                    <a:pt x="118717" y="121892"/>
                  </a:lnTo>
                  <a:lnTo>
                    <a:pt x="132312" y="122802"/>
                  </a:lnTo>
                  <a:lnTo>
                    <a:pt x="148882" y="128276"/>
                  </a:lnTo>
                  <a:lnTo>
                    <a:pt x="164046" y="138508"/>
                  </a:lnTo>
                  <a:lnTo>
                    <a:pt x="175464" y="153974"/>
                  </a:lnTo>
                  <a:lnTo>
                    <a:pt x="183269" y="173716"/>
                  </a:lnTo>
                  <a:lnTo>
                    <a:pt x="186493" y="209968"/>
                  </a:lnTo>
                  <a:lnTo>
                    <a:pt x="183101" y="232527"/>
                  </a:lnTo>
                  <a:lnTo>
                    <a:pt x="174575" y="251132"/>
                  </a:lnTo>
                  <a:lnTo>
                    <a:pt x="169025" y="259369"/>
                  </a:lnTo>
                  <a:lnTo>
                    <a:pt x="160647" y="264860"/>
                  </a:lnTo>
                  <a:lnTo>
                    <a:pt x="126497" y="272589"/>
                  </a:lnTo>
                  <a:lnTo>
                    <a:pt x="76156" y="272080"/>
                  </a:lnTo>
                  <a:lnTo>
                    <a:pt x="53734" y="269491"/>
                  </a:lnTo>
                  <a:lnTo>
                    <a:pt x="0" y="275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36462" y="2990093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3098" y="155045"/>
                  </a:lnTo>
                  <a:lnTo>
                    <a:pt x="19024" y="215676"/>
                  </a:lnTo>
                  <a:lnTo>
                    <a:pt x="26057" y="276753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69769" y="3042735"/>
              <a:ext cx="151703" cy="171421"/>
            </a:xfrm>
            <a:custGeom>
              <a:avLst/>
              <a:gdLst/>
              <a:ahLst/>
              <a:cxnLst/>
              <a:rect l="0" t="0" r="0" b="0"/>
              <a:pathLst>
                <a:path w="151703" h="171421">
                  <a:moveTo>
                    <a:pt x="151702" y="105285"/>
                  </a:moveTo>
                  <a:lnTo>
                    <a:pt x="107739" y="125529"/>
                  </a:lnTo>
                  <a:lnTo>
                    <a:pt x="46255" y="159594"/>
                  </a:lnTo>
                  <a:lnTo>
                    <a:pt x="14783" y="171420"/>
                  </a:lnTo>
                  <a:lnTo>
                    <a:pt x="7781" y="169262"/>
                  </a:lnTo>
                  <a:lnTo>
                    <a:pt x="3112" y="163144"/>
                  </a:lnTo>
                  <a:lnTo>
                    <a:pt x="0" y="154386"/>
                  </a:lnTo>
                  <a:lnTo>
                    <a:pt x="2928" y="93366"/>
                  </a:lnTo>
                  <a:lnTo>
                    <a:pt x="4031" y="38330"/>
                  </a:lnTo>
                  <a:lnTo>
                    <a:pt x="7302" y="19766"/>
                  </a:lnTo>
                  <a:lnTo>
                    <a:pt x="148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1969088" y="2389969"/>
            <a:ext cx="146057" cy="312658"/>
          </a:xfrm>
          <a:custGeom>
            <a:avLst/>
            <a:gdLst/>
            <a:ahLst/>
            <a:cxnLst/>
            <a:rect l="0" t="0" r="0" b="0"/>
            <a:pathLst>
              <a:path w="146057" h="312658">
                <a:moveTo>
                  <a:pt x="126083" y="0"/>
                </a:moveTo>
                <a:lnTo>
                  <a:pt x="83391" y="3119"/>
                </a:lnTo>
                <a:lnTo>
                  <a:pt x="25184" y="11892"/>
                </a:lnTo>
                <a:lnTo>
                  <a:pt x="6760" y="21273"/>
                </a:lnTo>
                <a:lnTo>
                  <a:pt x="2080" y="28220"/>
                </a:lnTo>
                <a:lnTo>
                  <a:pt x="0" y="45297"/>
                </a:lnTo>
                <a:lnTo>
                  <a:pt x="8108" y="106628"/>
                </a:lnTo>
                <a:lnTo>
                  <a:pt x="6509" y="144677"/>
                </a:lnTo>
                <a:lnTo>
                  <a:pt x="3919" y="160227"/>
                </a:lnTo>
                <a:lnTo>
                  <a:pt x="4866" y="159460"/>
                </a:lnTo>
                <a:lnTo>
                  <a:pt x="10207" y="150420"/>
                </a:lnTo>
                <a:lnTo>
                  <a:pt x="20380" y="138603"/>
                </a:lnTo>
                <a:lnTo>
                  <a:pt x="44850" y="124385"/>
                </a:lnTo>
                <a:lnTo>
                  <a:pt x="64243" y="122742"/>
                </a:lnTo>
                <a:lnTo>
                  <a:pt x="105289" y="131220"/>
                </a:lnTo>
                <a:lnTo>
                  <a:pt x="113390" y="136613"/>
                </a:lnTo>
                <a:lnTo>
                  <a:pt x="125511" y="151964"/>
                </a:lnTo>
                <a:lnTo>
                  <a:pt x="138911" y="180337"/>
                </a:lnTo>
                <a:lnTo>
                  <a:pt x="146056" y="243257"/>
                </a:lnTo>
                <a:lnTo>
                  <a:pt x="144318" y="268381"/>
                </a:lnTo>
                <a:lnTo>
                  <a:pt x="135747" y="287346"/>
                </a:lnTo>
                <a:lnTo>
                  <a:pt x="121019" y="300455"/>
                </a:lnTo>
                <a:lnTo>
                  <a:pt x="101605" y="309010"/>
                </a:lnTo>
                <a:lnTo>
                  <a:pt x="65538" y="312657"/>
                </a:lnTo>
                <a:lnTo>
                  <a:pt x="34444" y="306848"/>
                </a:lnTo>
                <a:lnTo>
                  <a:pt x="10269" y="2947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1982232" y="1874072"/>
            <a:ext cx="137291" cy="265388"/>
          </a:xfrm>
          <a:custGeom>
            <a:avLst/>
            <a:gdLst/>
            <a:ahLst/>
            <a:cxnLst/>
            <a:rect l="0" t="0" r="0" b="0"/>
            <a:pathLst>
              <a:path w="137291" h="265388">
                <a:moveTo>
                  <a:pt x="81353" y="0"/>
                </a:moveTo>
                <a:lnTo>
                  <a:pt x="46606" y="37087"/>
                </a:lnTo>
                <a:lnTo>
                  <a:pt x="14795" y="96409"/>
                </a:lnTo>
                <a:lnTo>
                  <a:pt x="2880" y="134891"/>
                </a:lnTo>
                <a:lnTo>
                  <a:pt x="0" y="175928"/>
                </a:lnTo>
                <a:lnTo>
                  <a:pt x="7206" y="216554"/>
                </a:lnTo>
                <a:lnTo>
                  <a:pt x="17593" y="240136"/>
                </a:lnTo>
                <a:lnTo>
                  <a:pt x="33128" y="256076"/>
                </a:lnTo>
                <a:lnTo>
                  <a:pt x="42184" y="261964"/>
                </a:lnTo>
                <a:lnTo>
                  <a:pt x="61605" y="265387"/>
                </a:lnTo>
                <a:lnTo>
                  <a:pt x="71697" y="264662"/>
                </a:lnTo>
                <a:lnTo>
                  <a:pt x="89150" y="257618"/>
                </a:lnTo>
                <a:lnTo>
                  <a:pt x="119418" y="234031"/>
                </a:lnTo>
                <a:lnTo>
                  <a:pt x="135265" y="208163"/>
                </a:lnTo>
                <a:lnTo>
                  <a:pt x="137290" y="185324"/>
                </a:lnTo>
                <a:lnTo>
                  <a:pt x="133120" y="161915"/>
                </a:lnTo>
                <a:lnTo>
                  <a:pt x="123468" y="143712"/>
                </a:lnTo>
                <a:lnTo>
                  <a:pt x="116449" y="139092"/>
                </a:lnTo>
                <a:lnTo>
                  <a:pt x="99291" y="137078"/>
                </a:lnTo>
                <a:lnTo>
                  <a:pt x="69900" y="148110"/>
                </a:lnTo>
                <a:lnTo>
                  <a:pt x="18182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1947772" y="1323027"/>
            <a:ext cx="146903" cy="245720"/>
          </a:xfrm>
          <a:custGeom>
            <a:avLst/>
            <a:gdLst/>
            <a:ahLst/>
            <a:cxnLst/>
            <a:rect l="0" t="0" r="0" b="0"/>
            <a:pathLst>
              <a:path w="146903" h="245720">
                <a:moveTo>
                  <a:pt x="0" y="35149"/>
                </a:moveTo>
                <a:lnTo>
                  <a:pt x="55044" y="17190"/>
                </a:lnTo>
                <a:lnTo>
                  <a:pt x="106453" y="3482"/>
                </a:lnTo>
                <a:lnTo>
                  <a:pt x="120101" y="0"/>
                </a:lnTo>
                <a:lnTo>
                  <a:pt x="130370" y="1188"/>
                </a:lnTo>
                <a:lnTo>
                  <a:pt x="138386" y="5489"/>
                </a:lnTo>
                <a:lnTo>
                  <a:pt x="144900" y="11866"/>
                </a:lnTo>
                <a:lnTo>
                  <a:pt x="146902" y="19627"/>
                </a:lnTo>
                <a:lnTo>
                  <a:pt x="129653" y="78919"/>
                </a:lnTo>
                <a:lnTo>
                  <a:pt x="115774" y="130925"/>
                </a:lnTo>
                <a:lnTo>
                  <a:pt x="98260" y="191824"/>
                </a:lnTo>
                <a:lnTo>
                  <a:pt x="84228" y="2457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1931166" y="594393"/>
            <a:ext cx="164006" cy="362391"/>
          </a:xfrm>
          <a:custGeom>
            <a:avLst/>
            <a:gdLst/>
            <a:ahLst/>
            <a:cxnLst/>
            <a:rect l="0" t="0" r="0" b="0"/>
            <a:pathLst>
              <a:path w="164006" h="362391">
                <a:moveTo>
                  <a:pt x="164005" y="132073"/>
                </a:moveTo>
                <a:lnTo>
                  <a:pt x="114506" y="187160"/>
                </a:lnTo>
                <a:lnTo>
                  <a:pt x="91181" y="246013"/>
                </a:lnTo>
                <a:lnTo>
                  <a:pt x="75213" y="300282"/>
                </a:lnTo>
                <a:lnTo>
                  <a:pt x="81648" y="342594"/>
                </a:lnTo>
                <a:lnTo>
                  <a:pt x="84534" y="353139"/>
                </a:lnTo>
                <a:lnTo>
                  <a:pt x="89967" y="358999"/>
                </a:lnTo>
                <a:lnTo>
                  <a:pt x="97099" y="361736"/>
                </a:lnTo>
                <a:lnTo>
                  <a:pt x="105363" y="362390"/>
                </a:lnTo>
                <a:lnTo>
                  <a:pt x="120784" y="356879"/>
                </a:lnTo>
                <a:lnTo>
                  <a:pt x="128172" y="352133"/>
                </a:lnTo>
                <a:lnTo>
                  <a:pt x="139500" y="334383"/>
                </a:lnTo>
                <a:lnTo>
                  <a:pt x="147264" y="310896"/>
                </a:lnTo>
                <a:lnTo>
                  <a:pt x="150715" y="284859"/>
                </a:lnTo>
                <a:lnTo>
                  <a:pt x="146010" y="260809"/>
                </a:lnTo>
                <a:lnTo>
                  <a:pt x="130207" y="230658"/>
                </a:lnTo>
                <a:lnTo>
                  <a:pt x="107587" y="206907"/>
                </a:lnTo>
                <a:lnTo>
                  <a:pt x="52157" y="170827"/>
                </a:lnTo>
                <a:lnTo>
                  <a:pt x="10571" y="135602"/>
                </a:lnTo>
                <a:lnTo>
                  <a:pt x="2225" y="115314"/>
                </a:lnTo>
                <a:lnTo>
                  <a:pt x="0" y="103353"/>
                </a:lnTo>
                <a:lnTo>
                  <a:pt x="3766" y="80704"/>
                </a:lnTo>
                <a:lnTo>
                  <a:pt x="25248" y="37568"/>
                </a:lnTo>
                <a:lnTo>
                  <a:pt x="56341" y="11395"/>
                </a:lnTo>
                <a:lnTo>
                  <a:pt x="81839" y="2399"/>
                </a:lnTo>
                <a:lnTo>
                  <a:pt x="95189" y="0"/>
                </a:lnTo>
                <a:lnTo>
                  <a:pt x="116263" y="3574"/>
                </a:lnTo>
                <a:lnTo>
                  <a:pt x="125158" y="7802"/>
                </a:lnTo>
                <a:lnTo>
                  <a:pt x="138160" y="21859"/>
                </a:lnTo>
                <a:lnTo>
                  <a:pt x="146669" y="40975"/>
                </a:lnTo>
                <a:lnTo>
                  <a:pt x="153476" y="8995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3337533" y="5474818"/>
            <a:ext cx="21058" cy="252685"/>
          </a:xfrm>
          <a:custGeom>
            <a:avLst/>
            <a:gdLst/>
            <a:ahLst/>
            <a:cxnLst/>
            <a:rect l="0" t="0" r="0" b="0"/>
            <a:pathLst>
              <a:path w="21058" h="252685">
                <a:moveTo>
                  <a:pt x="0" y="0"/>
                </a:moveTo>
                <a:lnTo>
                  <a:pt x="5590" y="58617"/>
                </a:lnTo>
                <a:lnTo>
                  <a:pt x="9065" y="110175"/>
                </a:lnTo>
                <a:lnTo>
                  <a:pt x="15684" y="164316"/>
                </a:lnTo>
                <a:lnTo>
                  <a:pt x="19996" y="223097"/>
                </a:lnTo>
                <a:lnTo>
                  <a:pt x="21057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4450819" y="5399887"/>
            <a:ext cx="234363" cy="318790"/>
          </a:xfrm>
          <a:custGeom>
            <a:avLst/>
            <a:gdLst/>
            <a:ahLst/>
            <a:cxnLst/>
            <a:rect l="0" t="0" r="0" b="0"/>
            <a:pathLst>
              <a:path w="234363" h="318790">
                <a:moveTo>
                  <a:pt x="13263" y="1232"/>
                </a:moveTo>
                <a:lnTo>
                  <a:pt x="4930" y="38710"/>
                </a:lnTo>
                <a:lnTo>
                  <a:pt x="3711" y="54154"/>
                </a:lnTo>
                <a:lnTo>
                  <a:pt x="3169" y="45420"/>
                </a:lnTo>
                <a:lnTo>
                  <a:pt x="14042" y="19784"/>
                </a:lnTo>
                <a:lnTo>
                  <a:pt x="28818" y="6358"/>
                </a:lnTo>
                <a:lnTo>
                  <a:pt x="37671" y="1139"/>
                </a:lnTo>
                <a:lnTo>
                  <a:pt x="45913" y="0"/>
                </a:lnTo>
                <a:lnTo>
                  <a:pt x="61309" y="4974"/>
                </a:lnTo>
                <a:lnTo>
                  <a:pt x="72832" y="18103"/>
                </a:lnTo>
                <a:lnTo>
                  <a:pt x="105509" y="78608"/>
                </a:lnTo>
                <a:lnTo>
                  <a:pt x="114685" y="118135"/>
                </a:lnTo>
                <a:lnTo>
                  <a:pt x="123375" y="173413"/>
                </a:lnTo>
                <a:lnTo>
                  <a:pt x="121798" y="209786"/>
                </a:lnTo>
                <a:lnTo>
                  <a:pt x="107524" y="264179"/>
                </a:lnTo>
                <a:lnTo>
                  <a:pt x="99610" y="284214"/>
                </a:lnTo>
                <a:lnTo>
                  <a:pt x="88295" y="300917"/>
                </a:lnTo>
                <a:lnTo>
                  <a:pt x="72347" y="313020"/>
                </a:lnTo>
                <a:lnTo>
                  <a:pt x="63181" y="317885"/>
                </a:lnTo>
                <a:lnTo>
                  <a:pt x="53561" y="318789"/>
                </a:lnTo>
                <a:lnTo>
                  <a:pt x="33513" y="313554"/>
                </a:lnTo>
                <a:lnTo>
                  <a:pt x="19144" y="300309"/>
                </a:lnTo>
                <a:lnTo>
                  <a:pt x="387" y="263210"/>
                </a:lnTo>
                <a:lnTo>
                  <a:pt x="0" y="253093"/>
                </a:lnTo>
                <a:lnTo>
                  <a:pt x="5809" y="232493"/>
                </a:lnTo>
                <a:lnTo>
                  <a:pt x="22233" y="201165"/>
                </a:lnTo>
                <a:lnTo>
                  <a:pt x="30942" y="195352"/>
                </a:lnTo>
                <a:lnTo>
                  <a:pt x="53096" y="192013"/>
                </a:lnTo>
                <a:lnTo>
                  <a:pt x="72301" y="197547"/>
                </a:lnTo>
                <a:lnTo>
                  <a:pt x="134391" y="240276"/>
                </a:lnTo>
                <a:lnTo>
                  <a:pt x="182419" y="271905"/>
                </a:lnTo>
                <a:lnTo>
                  <a:pt x="210392" y="281473"/>
                </a:lnTo>
                <a:lnTo>
                  <a:pt x="234362" y="28550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559046" y="5453761"/>
            <a:ext cx="182309" cy="251288"/>
          </a:xfrm>
          <a:custGeom>
            <a:avLst/>
            <a:gdLst/>
            <a:ahLst/>
            <a:cxnLst/>
            <a:rect l="0" t="0" r="0" b="0"/>
            <a:pathLst>
              <a:path w="182309" h="251288">
                <a:moveTo>
                  <a:pt x="63171" y="0"/>
                </a:moveTo>
                <a:lnTo>
                  <a:pt x="39125" y="17981"/>
                </a:lnTo>
                <a:lnTo>
                  <a:pt x="22381" y="38473"/>
                </a:lnTo>
                <a:lnTo>
                  <a:pt x="23110" y="38517"/>
                </a:lnTo>
                <a:lnTo>
                  <a:pt x="56867" y="12408"/>
                </a:lnTo>
                <a:lnTo>
                  <a:pt x="65987" y="8272"/>
                </a:lnTo>
                <a:lnTo>
                  <a:pt x="85480" y="6797"/>
                </a:lnTo>
                <a:lnTo>
                  <a:pt x="95591" y="8041"/>
                </a:lnTo>
                <a:lnTo>
                  <a:pt x="103502" y="12380"/>
                </a:lnTo>
                <a:lnTo>
                  <a:pt x="115411" y="26559"/>
                </a:lnTo>
                <a:lnTo>
                  <a:pt x="123104" y="59862"/>
                </a:lnTo>
                <a:lnTo>
                  <a:pt x="118664" y="82758"/>
                </a:lnTo>
                <a:lnTo>
                  <a:pt x="114204" y="93777"/>
                </a:lnTo>
                <a:lnTo>
                  <a:pt x="99891" y="109139"/>
                </a:lnTo>
                <a:lnTo>
                  <a:pt x="91161" y="114874"/>
                </a:lnTo>
                <a:lnTo>
                  <a:pt x="88850" y="117527"/>
                </a:lnTo>
                <a:lnTo>
                  <a:pt x="90819" y="118126"/>
                </a:lnTo>
                <a:lnTo>
                  <a:pt x="95641" y="117355"/>
                </a:lnTo>
                <a:lnTo>
                  <a:pt x="119196" y="121860"/>
                </a:lnTo>
                <a:lnTo>
                  <a:pt x="142812" y="136193"/>
                </a:lnTo>
                <a:lnTo>
                  <a:pt x="164627" y="155257"/>
                </a:lnTo>
                <a:lnTo>
                  <a:pt x="180320" y="181313"/>
                </a:lnTo>
                <a:lnTo>
                  <a:pt x="182308" y="201077"/>
                </a:lnTo>
                <a:lnTo>
                  <a:pt x="181200" y="211261"/>
                </a:lnTo>
                <a:lnTo>
                  <a:pt x="170611" y="228815"/>
                </a:lnTo>
                <a:lnTo>
                  <a:pt x="162874" y="236771"/>
                </a:lnTo>
                <a:lnTo>
                  <a:pt x="141799" y="245612"/>
                </a:lnTo>
                <a:lnTo>
                  <a:pt x="90141" y="251287"/>
                </a:lnTo>
                <a:lnTo>
                  <a:pt x="65799" y="245824"/>
                </a:lnTo>
                <a:lnTo>
                  <a:pt x="9590" y="224540"/>
                </a:lnTo>
                <a:lnTo>
                  <a:pt x="0" y="2210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6616424" y="5464290"/>
            <a:ext cx="163929" cy="294799"/>
            <a:chOff x="6616424" y="5464290"/>
            <a:chExt cx="163929" cy="294799"/>
          </a:xfrm>
        </p:grpSpPr>
        <p:sp>
          <p:nvSpPr>
            <p:cNvPr id="77" name="Freeform 76"/>
            <p:cNvSpPr/>
            <p:nvPr/>
          </p:nvSpPr>
          <p:spPr>
            <a:xfrm>
              <a:off x="6727710" y="5464290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11453" y="57264"/>
                  </a:lnTo>
                  <a:lnTo>
                    <a:pt x="21331" y="106655"/>
                  </a:lnTo>
                  <a:lnTo>
                    <a:pt x="31667" y="158333"/>
                  </a:lnTo>
                  <a:lnTo>
                    <a:pt x="42138" y="207570"/>
                  </a:lnTo>
                  <a:lnTo>
                    <a:pt x="50568" y="266129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16424" y="5495875"/>
              <a:ext cx="142872" cy="170467"/>
            </a:xfrm>
            <a:custGeom>
              <a:avLst/>
              <a:gdLst/>
              <a:ahLst/>
              <a:cxnLst/>
              <a:rect l="0" t="0" r="0" b="0"/>
              <a:pathLst>
                <a:path w="142872" h="170467">
                  <a:moveTo>
                    <a:pt x="142871" y="126342"/>
                  </a:moveTo>
                  <a:lnTo>
                    <a:pt x="126103" y="120753"/>
                  </a:lnTo>
                  <a:lnTo>
                    <a:pt x="118825" y="121446"/>
                  </a:lnTo>
                  <a:lnTo>
                    <a:pt x="69001" y="144784"/>
                  </a:lnTo>
                  <a:lnTo>
                    <a:pt x="25417" y="170466"/>
                  </a:lnTo>
                  <a:lnTo>
                    <a:pt x="17775" y="169796"/>
                  </a:lnTo>
                  <a:lnTo>
                    <a:pt x="11510" y="165840"/>
                  </a:lnTo>
                  <a:lnTo>
                    <a:pt x="6164" y="159693"/>
                  </a:lnTo>
                  <a:lnTo>
                    <a:pt x="224" y="137266"/>
                  </a:lnTo>
                  <a:lnTo>
                    <a:pt x="0" y="94874"/>
                  </a:lnTo>
                  <a:lnTo>
                    <a:pt x="4815" y="38628"/>
                  </a:lnTo>
                  <a:lnTo>
                    <a:pt x="60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910390" y="837722"/>
            <a:ext cx="510958" cy="779617"/>
            <a:chOff x="910390" y="837722"/>
            <a:chExt cx="510958" cy="779617"/>
          </a:xfrm>
        </p:grpSpPr>
        <p:sp>
          <p:nvSpPr>
            <p:cNvPr id="80" name="Freeform 79"/>
            <p:cNvSpPr/>
            <p:nvPr/>
          </p:nvSpPr>
          <p:spPr>
            <a:xfrm>
              <a:off x="910390" y="1337119"/>
              <a:ext cx="510958" cy="280220"/>
            </a:xfrm>
            <a:custGeom>
              <a:avLst/>
              <a:gdLst/>
              <a:ahLst/>
              <a:cxnLst/>
              <a:rect l="0" t="0" r="0" b="0"/>
              <a:pathLst>
                <a:path w="510958" h="28022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4477" y="85763"/>
                  </a:lnTo>
                  <a:lnTo>
                    <a:pt x="38237" y="131628"/>
                  </a:lnTo>
                  <a:lnTo>
                    <a:pt x="55427" y="159493"/>
                  </a:lnTo>
                  <a:lnTo>
                    <a:pt x="66343" y="178510"/>
                  </a:lnTo>
                  <a:lnTo>
                    <a:pt x="124072" y="231394"/>
                  </a:lnTo>
                  <a:lnTo>
                    <a:pt x="182802" y="265521"/>
                  </a:lnTo>
                  <a:lnTo>
                    <a:pt x="237559" y="280219"/>
                  </a:lnTo>
                  <a:lnTo>
                    <a:pt x="276312" y="279950"/>
                  </a:lnTo>
                  <a:lnTo>
                    <a:pt x="326437" y="269378"/>
                  </a:lnTo>
                  <a:lnTo>
                    <a:pt x="380228" y="256025"/>
                  </a:lnTo>
                  <a:lnTo>
                    <a:pt x="403722" y="249099"/>
                  </a:lnTo>
                  <a:lnTo>
                    <a:pt x="422743" y="235883"/>
                  </a:lnTo>
                  <a:lnTo>
                    <a:pt x="482725" y="174471"/>
                  </a:lnTo>
                  <a:lnTo>
                    <a:pt x="5109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04911" y="1158134"/>
              <a:ext cx="190095" cy="294799"/>
            </a:xfrm>
            <a:custGeom>
              <a:avLst/>
              <a:gdLst/>
              <a:ahLst/>
              <a:cxnLst/>
              <a:rect l="0" t="0" r="0" b="0"/>
              <a:pathLst>
                <a:path w="190095" h="294799">
                  <a:moveTo>
                    <a:pt x="581" y="294798"/>
                  </a:moveTo>
                  <a:lnTo>
                    <a:pt x="55626" y="276840"/>
                  </a:lnTo>
                  <a:lnTo>
                    <a:pt x="107034" y="266251"/>
                  </a:lnTo>
                  <a:lnTo>
                    <a:pt x="125102" y="264563"/>
                  </a:lnTo>
                  <a:lnTo>
                    <a:pt x="117535" y="263813"/>
                  </a:lnTo>
                  <a:lnTo>
                    <a:pt x="64711" y="260172"/>
                  </a:lnTo>
                  <a:lnTo>
                    <a:pt x="44291" y="253673"/>
                  </a:lnTo>
                  <a:lnTo>
                    <a:pt x="4763" y="223814"/>
                  </a:lnTo>
                  <a:lnTo>
                    <a:pt x="1029" y="215890"/>
                  </a:lnTo>
                  <a:lnTo>
                    <a:pt x="0" y="197727"/>
                  </a:lnTo>
                  <a:lnTo>
                    <a:pt x="3703" y="189140"/>
                  </a:lnTo>
                  <a:lnTo>
                    <a:pt x="17176" y="173360"/>
                  </a:lnTo>
                  <a:lnTo>
                    <a:pt x="37982" y="164786"/>
                  </a:lnTo>
                  <a:lnTo>
                    <a:pt x="93763" y="158831"/>
                  </a:lnTo>
                  <a:lnTo>
                    <a:pt x="79793" y="155856"/>
                  </a:lnTo>
                  <a:lnTo>
                    <a:pt x="46006" y="128655"/>
                  </a:lnTo>
                  <a:lnTo>
                    <a:pt x="30678" y="102851"/>
                  </a:lnTo>
                  <a:lnTo>
                    <a:pt x="28775" y="83146"/>
                  </a:lnTo>
                  <a:lnTo>
                    <a:pt x="32999" y="63860"/>
                  </a:lnTo>
                  <a:lnTo>
                    <a:pt x="42675" y="47490"/>
                  </a:lnTo>
                  <a:lnTo>
                    <a:pt x="66865" y="25120"/>
                  </a:lnTo>
                  <a:lnTo>
                    <a:pt x="96260" y="9263"/>
                  </a:lnTo>
                  <a:lnTo>
                    <a:pt x="156434" y="1220"/>
                  </a:lnTo>
                  <a:lnTo>
                    <a:pt x="1900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89720" y="1042321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0" y="31585"/>
                  </a:moveTo>
                  <a:lnTo>
                    <a:pt x="11178" y="20407"/>
                  </a:lnTo>
                  <a:lnTo>
                    <a:pt x="29144" y="14919"/>
                  </a:lnTo>
                  <a:lnTo>
                    <a:pt x="85183" y="258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94963" y="103179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68621" y="837722"/>
              <a:ext cx="442198" cy="151957"/>
            </a:xfrm>
            <a:custGeom>
              <a:avLst/>
              <a:gdLst/>
              <a:ahLst/>
              <a:cxnLst/>
              <a:rect l="0" t="0" r="0" b="0"/>
              <a:pathLst>
                <a:path w="442198" h="151957">
                  <a:moveTo>
                    <a:pt x="0" y="141428"/>
                  </a:moveTo>
                  <a:lnTo>
                    <a:pt x="49499" y="81835"/>
                  </a:lnTo>
                  <a:lnTo>
                    <a:pt x="96869" y="39658"/>
                  </a:lnTo>
                  <a:lnTo>
                    <a:pt x="158113" y="12193"/>
                  </a:lnTo>
                  <a:lnTo>
                    <a:pt x="207314" y="0"/>
                  </a:lnTo>
                  <a:lnTo>
                    <a:pt x="268373" y="9315"/>
                  </a:lnTo>
                  <a:lnTo>
                    <a:pt x="325677" y="28898"/>
                  </a:lnTo>
                  <a:lnTo>
                    <a:pt x="377763" y="62312"/>
                  </a:lnTo>
                  <a:lnTo>
                    <a:pt x="423061" y="119650"/>
                  </a:lnTo>
                  <a:lnTo>
                    <a:pt x="442197" y="1519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731568" y="5822259"/>
            <a:ext cx="379422" cy="579068"/>
            <a:chOff x="5731568" y="5822259"/>
            <a:chExt cx="379422" cy="579068"/>
          </a:xfrm>
        </p:grpSpPr>
        <p:sp>
          <p:nvSpPr>
            <p:cNvPr id="86" name="Freeform 85"/>
            <p:cNvSpPr/>
            <p:nvPr/>
          </p:nvSpPr>
          <p:spPr>
            <a:xfrm>
              <a:off x="5731568" y="5822259"/>
              <a:ext cx="132806" cy="558011"/>
            </a:xfrm>
            <a:custGeom>
              <a:avLst/>
              <a:gdLst/>
              <a:ahLst/>
              <a:cxnLst/>
              <a:rect l="0" t="0" r="0" b="0"/>
              <a:pathLst>
                <a:path w="132806" h="558011">
                  <a:moveTo>
                    <a:pt x="132805" y="0"/>
                  </a:moveTo>
                  <a:lnTo>
                    <a:pt x="98058" y="61110"/>
                  </a:lnTo>
                  <a:lnTo>
                    <a:pt x="77161" y="115542"/>
                  </a:lnTo>
                  <a:lnTo>
                    <a:pt x="54310" y="166279"/>
                  </a:lnTo>
                  <a:lnTo>
                    <a:pt x="30385" y="224481"/>
                  </a:lnTo>
                  <a:lnTo>
                    <a:pt x="14048" y="286368"/>
                  </a:lnTo>
                  <a:lnTo>
                    <a:pt x="725" y="343652"/>
                  </a:lnTo>
                  <a:lnTo>
                    <a:pt x="0" y="400027"/>
                  </a:lnTo>
                  <a:lnTo>
                    <a:pt x="14017" y="461860"/>
                  </a:lnTo>
                  <a:lnTo>
                    <a:pt x="36689" y="515713"/>
                  </a:lnTo>
                  <a:lnTo>
                    <a:pt x="61870" y="547229"/>
                  </a:lnTo>
                  <a:lnTo>
                    <a:pt x="80162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64373" y="5959129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0" y="233692"/>
                  </a:lnTo>
                  <a:lnTo>
                    <a:pt x="0" y="291003"/>
                  </a:lnTo>
                  <a:lnTo>
                    <a:pt x="0" y="323959"/>
                  </a:lnTo>
                  <a:lnTo>
                    <a:pt x="1170" y="309418"/>
                  </a:lnTo>
                  <a:lnTo>
                    <a:pt x="14654" y="262365"/>
                  </a:lnTo>
                  <a:lnTo>
                    <a:pt x="30338" y="236965"/>
                  </a:lnTo>
                  <a:lnTo>
                    <a:pt x="49803" y="214622"/>
                  </a:lnTo>
                  <a:lnTo>
                    <a:pt x="75978" y="198773"/>
                  </a:lnTo>
                  <a:lnTo>
                    <a:pt x="84577" y="198026"/>
                  </a:lnTo>
                  <a:lnTo>
                    <a:pt x="100371" y="203435"/>
                  </a:lnTo>
                  <a:lnTo>
                    <a:pt x="112069" y="216757"/>
                  </a:lnTo>
                  <a:lnTo>
                    <a:pt x="119998" y="235547"/>
                  </a:lnTo>
                  <a:lnTo>
                    <a:pt x="125089" y="285737"/>
                  </a:lnTo>
                  <a:lnTo>
                    <a:pt x="125970" y="323699"/>
                  </a:lnTo>
                  <a:lnTo>
                    <a:pt x="1263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22300" y="5843316"/>
              <a:ext cx="88690" cy="558011"/>
            </a:xfrm>
            <a:custGeom>
              <a:avLst/>
              <a:gdLst/>
              <a:ahLst/>
              <a:cxnLst/>
              <a:rect l="0" t="0" r="0" b="0"/>
              <a:pathLst>
                <a:path w="88690" h="558011">
                  <a:moveTo>
                    <a:pt x="0" y="0"/>
                  </a:moveTo>
                  <a:lnTo>
                    <a:pt x="19128" y="62280"/>
                  </a:lnTo>
                  <a:lnTo>
                    <a:pt x="49803" y="124607"/>
                  </a:lnTo>
                  <a:lnTo>
                    <a:pt x="67767" y="176519"/>
                  </a:lnTo>
                  <a:lnTo>
                    <a:pt x="75647" y="231833"/>
                  </a:lnTo>
                  <a:lnTo>
                    <a:pt x="84805" y="280041"/>
                  </a:lnTo>
                  <a:lnTo>
                    <a:pt x="88689" y="335659"/>
                  </a:lnTo>
                  <a:lnTo>
                    <a:pt x="82431" y="389183"/>
                  </a:lnTo>
                  <a:lnTo>
                    <a:pt x="69835" y="448492"/>
                  </a:lnTo>
                  <a:lnTo>
                    <a:pt x="47677" y="502409"/>
                  </a:lnTo>
                  <a:lnTo>
                    <a:pt x="21057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2162521" y="5231033"/>
            <a:ext cx="130007" cy="181145"/>
          </a:xfrm>
          <a:custGeom>
            <a:avLst/>
            <a:gdLst/>
            <a:ahLst/>
            <a:cxnLst/>
            <a:rect l="0" t="0" r="0" b="0"/>
            <a:pathLst>
              <a:path w="130007" h="181145">
                <a:moveTo>
                  <a:pt x="69520" y="54273"/>
                </a:moveTo>
                <a:lnTo>
                  <a:pt x="45474" y="63848"/>
                </a:lnTo>
                <a:lnTo>
                  <a:pt x="9927" y="93676"/>
                </a:lnTo>
                <a:lnTo>
                  <a:pt x="2090" y="113509"/>
                </a:lnTo>
                <a:lnTo>
                  <a:pt x="0" y="125349"/>
                </a:lnTo>
                <a:lnTo>
                  <a:pt x="3917" y="144743"/>
                </a:lnTo>
                <a:lnTo>
                  <a:pt x="25496" y="176259"/>
                </a:lnTo>
                <a:lnTo>
                  <a:pt x="33152" y="180050"/>
                </a:lnTo>
                <a:lnTo>
                  <a:pt x="51017" y="181144"/>
                </a:lnTo>
                <a:lnTo>
                  <a:pt x="67535" y="174610"/>
                </a:lnTo>
                <a:lnTo>
                  <a:pt x="97204" y="151352"/>
                </a:lnTo>
                <a:lnTo>
                  <a:pt x="112948" y="125541"/>
                </a:lnTo>
                <a:lnTo>
                  <a:pt x="127578" y="84208"/>
                </a:lnTo>
                <a:lnTo>
                  <a:pt x="130006" y="46894"/>
                </a:lnTo>
                <a:lnTo>
                  <a:pt x="126429" y="24087"/>
                </a:lnTo>
                <a:lnTo>
                  <a:pt x="121497" y="15432"/>
                </a:lnTo>
                <a:lnTo>
                  <a:pt x="106659" y="2695"/>
                </a:lnTo>
                <a:lnTo>
                  <a:pt x="97789" y="0"/>
                </a:lnTo>
                <a:lnTo>
                  <a:pt x="78574" y="126"/>
                </a:lnTo>
                <a:lnTo>
                  <a:pt x="61456" y="7200"/>
                </a:lnTo>
                <a:lnTo>
                  <a:pt x="46049" y="19313"/>
                </a:lnTo>
                <a:lnTo>
                  <a:pt x="25391" y="45864"/>
                </a:lnTo>
                <a:lnTo>
                  <a:pt x="12511" y="77127"/>
                </a:lnTo>
                <a:lnTo>
                  <a:pt x="9345" y="114337"/>
                </a:lnTo>
                <a:lnTo>
                  <a:pt x="12750" y="137120"/>
                </a:lnTo>
                <a:lnTo>
                  <a:pt x="17635" y="145769"/>
                </a:lnTo>
                <a:lnTo>
                  <a:pt x="32422" y="158498"/>
                </a:lnTo>
                <a:lnTo>
                  <a:pt x="41279" y="160021"/>
                </a:lnTo>
                <a:lnTo>
                  <a:pt x="60478" y="155474"/>
                </a:lnTo>
                <a:lnTo>
                  <a:pt x="91017" y="139760"/>
                </a:lnTo>
                <a:lnTo>
                  <a:pt x="105591" y="123852"/>
                </a:lnTo>
                <a:lnTo>
                  <a:pt x="111115" y="114697"/>
                </a:lnTo>
                <a:lnTo>
                  <a:pt x="114133" y="92046"/>
                </a:lnTo>
                <a:lnTo>
                  <a:pt x="112128" y="39377"/>
                </a:lnTo>
                <a:lnTo>
                  <a:pt x="108454" y="27964"/>
                </a:lnTo>
                <a:lnTo>
                  <a:pt x="95013" y="9045"/>
                </a:lnTo>
                <a:lnTo>
                  <a:pt x="86515" y="4233"/>
                </a:lnTo>
                <a:lnTo>
                  <a:pt x="67715" y="2007"/>
                </a:lnTo>
                <a:lnTo>
                  <a:pt x="50780" y="8037"/>
                </a:lnTo>
                <a:lnTo>
                  <a:pt x="42989" y="12920"/>
                </a:lnTo>
                <a:lnTo>
                  <a:pt x="31212" y="27704"/>
                </a:lnTo>
                <a:lnTo>
                  <a:pt x="26434" y="36560"/>
                </a:lnTo>
                <a:lnTo>
                  <a:pt x="25588" y="45974"/>
                </a:lnTo>
                <a:lnTo>
                  <a:pt x="41436" y="96680"/>
                </a:lnTo>
                <a:lnTo>
                  <a:pt x="57559" y="122470"/>
                </a:lnTo>
                <a:lnTo>
                  <a:pt x="63886" y="125474"/>
                </a:lnTo>
                <a:lnTo>
                  <a:pt x="70443" y="125136"/>
                </a:lnTo>
                <a:lnTo>
                  <a:pt x="77155" y="122572"/>
                </a:lnTo>
                <a:lnTo>
                  <a:pt x="87731" y="110364"/>
                </a:lnTo>
                <a:lnTo>
                  <a:pt x="92189" y="102195"/>
                </a:lnTo>
                <a:lnTo>
                  <a:pt x="94023" y="83760"/>
                </a:lnTo>
                <a:lnTo>
                  <a:pt x="92874" y="73931"/>
                </a:lnTo>
                <a:lnTo>
                  <a:pt x="88599" y="66208"/>
                </a:lnTo>
                <a:lnTo>
                  <a:pt x="74490" y="54508"/>
                </a:lnTo>
                <a:lnTo>
                  <a:pt x="65814" y="53260"/>
                </a:lnTo>
                <a:lnTo>
                  <a:pt x="46816" y="58112"/>
                </a:lnTo>
                <a:lnTo>
                  <a:pt x="32913" y="71187"/>
                </a:lnTo>
                <a:lnTo>
                  <a:pt x="27568" y="79587"/>
                </a:lnTo>
                <a:lnTo>
                  <a:pt x="26344" y="87526"/>
                </a:lnTo>
                <a:lnTo>
                  <a:pt x="27868" y="95159"/>
                </a:lnTo>
                <a:lnTo>
                  <a:pt x="31223" y="102587"/>
                </a:lnTo>
                <a:lnTo>
                  <a:pt x="44310" y="113960"/>
                </a:lnTo>
                <a:lnTo>
                  <a:pt x="52714" y="118631"/>
                </a:lnTo>
                <a:lnTo>
                  <a:pt x="61825" y="119405"/>
                </a:lnTo>
                <a:lnTo>
                  <a:pt x="81308" y="114026"/>
                </a:lnTo>
                <a:lnTo>
                  <a:pt x="87907" y="106976"/>
                </a:lnTo>
                <a:lnTo>
                  <a:pt x="95239" y="86665"/>
                </a:lnTo>
                <a:lnTo>
                  <a:pt x="94855" y="77037"/>
                </a:lnTo>
                <a:lnTo>
                  <a:pt x="88189" y="60101"/>
                </a:lnTo>
                <a:lnTo>
                  <a:pt x="81966" y="55818"/>
                </a:lnTo>
                <a:lnTo>
                  <a:pt x="65693" y="54180"/>
                </a:lnTo>
                <a:lnTo>
                  <a:pt x="36801" y="65423"/>
                </a:lnTo>
                <a:lnTo>
                  <a:pt x="31329" y="72235"/>
                </a:lnTo>
                <a:lnTo>
                  <a:pt x="28852" y="80285"/>
                </a:lnTo>
                <a:lnTo>
                  <a:pt x="28370" y="89162"/>
                </a:lnTo>
                <a:lnTo>
                  <a:pt x="32728" y="95079"/>
                </a:lnTo>
                <a:lnTo>
                  <a:pt x="50048" y="101655"/>
                </a:lnTo>
                <a:lnTo>
                  <a:pt x="58879" y="101068"/>
                </a:lnTo>
                <a:lnTo>
                  <a:pt x="74929" y="94178"/>
                </a:lnTo>
                <a:lnTo>
                  <a:pt x="86742" y="80197"/>
                </a:lnTo>
                <a:lnTo>
                  <a:pt x="91530" y="71555"/>
                </a:lnTo>
                <a:lnTo>
                  <a:pt x="93730" y="52595"/>
                </a:lnTo>
                <a:lnTo>
                  <a:pt x="92679" y="42626"/>
                </a:lnTo>
                <a:lnTo>
                  <a:pt x="88469" y="34809"/>
                </a:lnTo>
                <a:lnTo>
                  <a:pt x="74432" y="23005"/>
                </a:lnTo>
                <a:lnTo>
                  <a:pt x="65776" y="21730"/>
                </a:lnTo>
                <a:lnTo>
                  <a:pt x="46799" y="26551"/>
                </a:lnTo>
                <a:lnTo>
                  <a:pt x="32906" y="39612"/>
                </a:lnTo>
                <a:lnTo>
                  <a:pt x="27563" y="48008"/>
                </a:lnTo>
                <a:lnTo>
                  <a:pt x="24746" y="66696"/>
                </a:lnTo>
                <a:lnTo>
                  <a:pt x="32470" y="107289"/>
                </a:lnTo>
                <a:lnTo>
                  <a:pt x="37801" y="115353"/>
                </a:lnTo>
                <a:lnTo>
                  <a:pt x="53083" y="127433"/>
                </a:lnTo>
                <a:lnTo>
                  <a:pt x="60902" y="128782"/>
                </a:lnTo>
                <a:lnTo>
                  <a:pt x="68454" y="127342"/>
                </a:lnTo>
                <a:lnTo>
                  <a:pt x="90261" y="114137"/>
                </a:lnTo>
                <a:lnTo>
                  <a:pt x="97385" y="108220"/>
                </a:lnTo>
                <a:lnTo>
                  <a:pt x="105301" y="89168"/>
                </a:lnTo>
                <a:lnTo>
                  <a:pt x="107650" y="66272"/>
                </a:lnTo>
                <a:lnTo>
                  <a:pt x="104794" y="44398"/>
                </a:lnTo>
                <a:lnTo>
                  <a:pt x="100055" y="35991"/>
                </a:lnTo>
                <a:lnTo>
                  <a:pt x="85431" y="23531"/>
                </a:lnTo>
                <a:lnTo>
                  <a:pt x="76618" y="20910"/>
                </a:lnTo>
                <a:lnTo>
                  <a:pt x="57467" y="21117"/>
                </a:lnTo>
                <a:lnTo>
                  <a:pt x="40376" y="28228"/>
                </a:lnTo>
                <a:lnTo>
                  <a:pt x="32544" y="33400"/>
                </a:lnTo>
                <a:lnTo>
                  <a:pt x="20721" y="48505"/>
                </a:lnTo>
                <a:lnTo>
                  <a:pt x="12736" y="68087"/>
                </a:lnTo>
                <a:lnTo>
                  <a:pt x="9188" y="92388"/>
                </a:lnTo>
                <a:lnTo>
                  <a:pt x="13850" y="112547"/>
                </a:lnTo>
                <a:lnTo>
                  <a:pt x="18369" y="121198"/>
                </a:lnTo>
                <a:lnTo>
                  <a:pt x="32748" y="133930"/>
                </a:lnTo>
                <a:lnTo>
                  <a:pt x="41496" y="138963"/>
                </a:lnTo>
                <a:lnTo>
                  <a:pt x="49668" y="139979"/>
                </a:lnTo>
                <a:lnTo>
                  <a:pt x="64986" y="134868"/>
                </a:lnTo>
                <a:lnTo>
                  <a:pt x="86764" y="118837"/>
                </a:lnTo>
                <a:lnTo>
                  <a:pt x="102445" y="93679"/>
                </a:lnTo>
                <a:lnTo>
                  <a:pt x="114501" y="63999"/>
                </a:lnTo>
                <a:lnTo>
                  <a:pt x="115638" y="43387"/>
                </a:lnTo>
                <a:lnTo>
                  <a:pt x="114303" y="32978"/>
                </a:lnTo>
                <a:lnTo>
                  <a:pt x="109904" y="24868"/>
                </a:lnTo>
                <a:lnTo>
                  <a:pt x="95657" y="12738"/>
                </a:lnTo>
                <a:lnTo>
                  <a:pt x="86945" y="10205"/>
                </a:lnTo>
                <a:lnTo>
                  <a:pt x="67906" y="10511"/>
                </a:lnTo>
                <a:lnTo>
                  <a:pt x="60255" y="13399"/>
                </a:lnTo>
                <a:lnTo>
                  <a:pt x="37934" y="3321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3245493" y="3555725"/>
            <a:ext cx="142408" cy="174288"/>
          </a:xfrm>
          <a:custGeom>
            <a:avLst/>
            <a:gdLst/>
            <a:ahLst/>
            <a:cxnLst/>
            <a:rect l="0" t="0" r="0" b="0"/>
            <a:pathLst>
              <a:path w="142408" h="174288">
                <a:moveTo>
                  <a:pt x="92040" y="45021"/>
                </a:moveTo>
                <a:lnTo>
                  <a:pt x="69684" y="45021"/>
                </a:lnTo>
                <a:lnTo>
                  <a:pt x="52468" y="51260"/>
                </a:lnTo>
                <a:lnTo>
                  <a:pt x="22352" y="74329"/>
                </a:lnTo>
                <a:lnTo>
                  <a:pt x="18675" y="82107"/>
                </a:lnTo>
                <a:lnTo>
                  <a:pt x="17710" y="100108"/>
                </a:lnTo>
                <a:lnTo>
                  <a:pt x="29332" y="129973"/>
                </a:lnTo>
                <a:lnTo>
                  <a:pt x="44283" y="144389"/>
                </a:lnTo>
                <a:lnTo>
                  <a:pt x="53183" y="149870"/>
                </a:lnTo>
                <a:lnTo>
                  <a:pt x="72431" y="152842"/>
                </a:lnTo>
                <a:lnTo>
                  <a:pt x="82477" y="151997"/>
                </a:lnTo>
                <a:lnTo>
                  <a:pt x="99878" y="144818"/>
                </a:lnTo>
                <a:lnTo>
                  <a:pt x="107794" y="139628"/>
                </a:lnTo>
                <a:lnTo>
                  <a:pt x="119709" y="124503"/>
                </a:lnTo>
                <a:lnTo>
                  <a:pt x="136890" y="86198"/>
                </a:lnTo>
                <a:lnTo>
                  <a:pt x="138100" y="62542"/>
                </a:lnTo>
                <a:lnTo>
                  <a:pt x="133568" y="38770"/>
                </a:lnTo>
                <a:lnTo>
                  <a:pt x="123755" y="20406"/>
                </a:lnTo>
                <a:lnTo>
                  <a:pt x="115523" y="15743"/>
                </a:lnTo>
                <a:lnTo>
                  <a:pt x="93898" y="13681"/>
                </a:lnTo>
                <a:lnTo>
                  <a:pt x="74929" y="19784"/>
                </a:lnTo>
                <a:lnTo>
                  <a:pt x="29216" y="56106"/>
                </a:lnTo>
                <a:lnTo>
                  <a:pt x="16155" y="71005"/>
                </a:lnTo>
                <a:lnTo>
                  <a:pt x="6451" y="89324"/>
                </a:lnTo>
                <a:lnTo>
                  <a:pt x="0" y="124958"/>
                </a:lnTo>
                <a:lnTo>
                  <a:pt x="4730" y="145279"/>
                </a:lnTo>
                <a:lnTo>
                  <a:pt x="9267" y="153974"/>
                </a:lnTo>
                <a:lnTo>
                  <a:pt x="23667" y="166754"/>
                </a:lnTo>
                <a:lnTo>
                  <a:pt x="32420" y="171800"/>
                </a:lnTo>
                <a:lnTo>
                  <a:pt x="51504" y="174287"/>
                </a:lnTo>
                <a:lnTo>
                  <a:pt x="70515" y="170323"/>
                </a:lnTo>
                <a:lnTo>
                  <a:pt x="101783" y="148714"/>
                </a:lnTo>
                <a:lnTo>
                  <a:pt x="115088" y="134390"/>
                </a:lnTo>
                <a:lnTo>
                  <a:pt x="137002" y="86425"/>
                </a:lnTo>
                <a:lnTo>
                  <a:pt x="142407" y="49750"/>
                </a:lnTo>
                <a:lnTo>
                  <a:pt x="137432" y="29185"/>
                </a:lnTo>
                <a:lnTo>
                  <a:pt x="132830" y="20426"/>
                </a:lnTo>
                <a:lnTo>
                  <a:pt x="118358" y="7573"/>
                </a:lnTo>
                <a:lnTo>
                  <a:pt x="109585" y="2508"/>
                </a:lnTo>
                <a:lnTo>
                  <a:pt x="90479" y="0"/>
                </a:lnTo>
                <a:lnTo>
                  <a:pt x="71459" y="3955"/>
                </a:lnTo>
                <a:lnTo>
                  <a:pt x="40185" y="25557"/>
                </a:lnTo>
                <a:lnTo>
                  <a:pt x="11477" y="57943"/>
                </a:lnTo>
                <a:lnTo>
                  <a:pt x="3592" y="80790"/>
                </a:lnTo>
                <a:lnTo>
                  <a:pt x="1490" y="93433"/>
                </a:lnTo>
                <a:lnTo>
                  <a:pt x="5392" y="116840"/>
                </a:lnTo>
                <a:lnTo>
                  <a:pt x="9709" y="127995"/>
                </a:lnTo>
                <a:lnTo>
                  <a:pt x="17265" y="135432"/>
                </a:lnTo>
                <a:lnTo>
                  <a:pt x="38140" y="143695"/>
                </a:lnTo>
                <a:lnTo>
                  <a:pt x="59895" y="144248"/>
                </a:lnTo>
                <a:lnTo>
                  <a:pt x="80093" y="139425"/>
                </a:lnTo>
                <a:lnTo>
                  <a:pt x="96869" y="129482"/>
                </a:lnTo>
                <a:lnTo>
                  <a:pt x="119467" y="105141"/>
                </a:lnTo>
                <a:lnTo>
                  <a:pt x="127627" y="82659"/>
                </a:lnTo>
                <a:lnTo>
                  <a:pt x="129803" y="70113"/>
                </a:lnTo>
                <a:lnTo>
                  <a:pt x="125981" y="49934"/>
                </a:lnTo>
                <a:lnTo>
                  <a:pt x="121687" y="41277"/>
                </a:lnTo>
                <a:lnTo>
                  <a:pt x="107556" y="28539"/>
                </a:lnTo>
                <a:lnTo>
                  <a:pt x="98875" y="23504"/>
                </a:lnTo>
                <a:lnTo>
                  <a:pt x="89578" y="22488"/>
                </a:lnTo>
                <a:lnTo>
                  <a:pt x="69889" y="27597"/>
                </a:lnTo>
                <a:lnTo>
                  <a:pt x="55679" y="40786"/>
                </a:lnTo>
                <a:lnTo>
                  <a:pt x="50252" y="49217"/>
                </a:lnTo>
                <a:lnTo>
                  <a:pt x="42614" y="83439"/>
                </a:lnTo>
                <a:lnTo>
                  <a:pt x="45051" y="92860"/>
                </a:lnTo>
                <a:lnTo>
                  <a:pt x="50186" y="100310"/>
                </a:lnTo>
                <a:lnTo>
                  <a:pt x="57118" y="106447"/>
                </a:lnTo>
                <a:lnTo>
                  <a:pt x="65249" y="109368"/>
                </a:lnTo>
                <a:lnTo>
                  <a:pt x="83643" y="109494"/>
                </a:lnTo>
                <a:lnTo>
                  <a:pt x="91121" y="105551"/>
                </a:lnTo>
                <a:lnTo>
                  <a:pt x="102550" y="91810"/>
                </a:lnTo>
                <a:lnTo>
                  <a:pt x="103726" y="84402"/>
                </a:lnTo>
                <a:lnTo>
                  <a:pt x="102170" y="77124"/>
                </a:lnTo>
                <a:lnTo>
                  <a:pt x="98794" y="69933"/>
                </a:lnTo>
                <a:lnTo>
                  <a:pt x="91863" y="66308"/>
                </a:lnTo>
                <a:lnTo>
                  <a:pt x="71684" y="65400"/>
                </a:lnTo>
                <a:lnTo>
                  <a:pt x="53357" y="72016"/>
                </a:lnTo>
                <a:lnTo>
                  <a:pt x="45195" y="77055"/>
                </a:lnTo>
                <a:lnTo>
                  <a:pt x="42093" y="82755"/>
                </a:lnTo>
                <a:lnTo>
                  <a:pt x="42364" y="88894"/>
                </a:lnTo>
                <a:lnTo>
                  <a:pt x="44885" y="95326"/>
                </a:lnTo>
                <a:lnTo>
                  <a:pt x="51245" y="98445"/>
                </a:lnTo>
                <a:lnTo>
                  <a:pt x="70789" y="98791"/>
                </a:lnTo>
                <a:lnTo>
                  <a:pt x="76703" y="93735"/>
                </a:lnTo>
                <a:lnTo>
                  <a:pt x="79476" y="85686"/>
                </a:lnTo>
                <a:lnTo>
                  <a:pt x="80155" y="75640"/>
                </a:lnTo>
                <a:lnTo>
                  <a:pt x="77097" y="70113"/>
                </a:lnTo>
                <a:lnTo>
                  <a:pt x="71550" y="67598"/>
                </a:lnTo>
                <a:lnTo>
                  <a:pt x="64342" y="67091"/>
                </a:lnTo>
                <a:lnTo>
                  <a:pt x="61877" y="69093"/>
                </a:lnTo>
                <a:lnTo>
                  <a:pt x="62573" y="72767"/>
                </a:lnTo>
                <a:lnTo>
                  <a:pt x="65376" y="77556"/>
                </a:lnTo>
                <a:lnTo>
                  <a:pt x="69585" y="78410"/>
                </a:lnTo>
                <a:lnTo>
                  <a:pt x="80500" y="73118"/>
                </a:lnTo>
                <a:lnTo>
                  <a:pt x="83177" y="67262"/>
                </a:lnTo>
                <a:lnTo>
                  <a:pt x="83032" y="51396"/>
                </a:lnTo>
                <a:lnTo>
                  <a:pt x="80186" y="46931"/>
                </a:lnTo>
                <a:lnTo>
                  <a:pt x="75948" y="45125"/>
                </a:lnTo>
                <a:lnTo>
                  <a:pt x="60455" y="4502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4382597" y="2472732"/>
            <a:ext cx="131390" cy="169974"/>
            <a:chOff x="4382597" y="2472732"/>
            <a:chExt cx="131390" cy="169974"/>
          </a:xfrm>
        </p:grpSpPr>
        <p:sp>
          <p:nvSpPr>
            <p:cNvPr id="92" name="Freeform 91"/>
            <p:cNvSpPr/>
            <p:nvPr/>
          </p:nvSpPr>
          <p:spPr>
            <a:xfrm>
              <a:off x="4382597" y="2472732"/>
              <a:ext cx="131390" cy="169974"/>
            </a:xfrm>
            <a:custGeom>
              <a:avLst/>
              <a:gdLst/>
              <a:ahLst/>
              <a:cxnLst/>
              <a:rect l="0" t="0" r="0" b="0"/>
              <a:pathLst>
                <a:path w="131390" h="169974">
                  <a:moveTo>
                    <a:pt x="60429" y="11993"/>
                  </a:moveTo>
                  <a:lnTo>
                    <a:pt x="36382" y="21568"/>
                  </a:lnTo>
                  <a:lnTo>
                    <a:pt x="22055" y="32236"/>
                  </a:lnTo>
                  <a:lnTo>
                    <a:pt x="6425" y="56986"/>
                  </a:lnTo>
                  <a:lnTo>
                    <a:pt x="4451" y="76443"/>
                  </a:lnTo>
                  <a:lnTo>
                    <a:pt x="12716" y="117531"/>
                  </a:lnTo>
                  <a:lnTo>
                    <a:pt x="18092" y="125635"/>
                  </a:lnTo>
                  <a:lnTo>
                    <a:pt x="33424" y="137760"/>
                  </a:lnTo>
                  <a:lnTo>
                    <a:pt x="51936" y="140809"/>
                  </a:lnTo>
                  <a:lnTo>
                    <a:pt x="61786" y="139984"/>
                  </a:lnTo>
                  <a:lnTo>
                    <a:pt x="78969" y="132829"/>
                  </a:lnTo>
                  <a:lnTo>
                    <a:pt x="109065" y="109171"/>
                  </a:lnTo>
                  <a:lnTo>
                    <a:pt x="124882" y="83291"/>
                  </a:lnTo>
                  <a:lnTo>
                    <a:pt x="131389" y="47806"/>
                  </a:lnTo>
                  <a:lnTo>
                    <a:pt x="126671" y="27520"/>
                  </a:lnTo>
                  <a:lnTo>
                    <a:pt x="122138" y="18835"/>
                  </a:lnTo>
                  <a:lnTo>
                    <a:pt x="107742" y="6065"/>
                  </a:lnTo>
                  <a:lnTo>
                    <a:pt x="98990" y="1022"/>
                  </a:lnTo>
                  <a:lnTo>
                    <a:pt x="89646" y="0"/>
                  </a:lnTo>
                  <a:lnTo>
                    <a:pt x="69904" y="5103"/>
                  </a:lnTo>
                  <a:lnTo>
                    <a:pt x="37040" y="27443"/>
                  </a:lnTo>
                  <a:lnTo>
                    <a:pt x="16324" y="48676"/>
                  </a:lnTo>
                  <a:lnTo>
                    <a:pt x="6512" y="66901"/>
                  </a:lnTo>
                  <a:lnTo>
                    <a:pt x="0" y="102482"/>
                  </a:lnTo>
                  <a:lnTo>
                    <a:pt x="3659" y="137070"/>
                  </a:lnTo>
                  <a:lnTo>
                    <a:pt x="15310" y="155710"/>
                  </a:lnTo>
                  <a:lnTo>
                    <a:pt x="23331" y="163957"/>
                  </a:lnTo>
                  <a:lnTo>
                    <a:pt x="32187" y="168284"/>
                  </a:lnTo>
                  <a:lnTo>
                    <a:pt x="51387" y="169973"/>
                  </a:lnTo>
                  <a:lnTo>
                    <a:pt x="68498" y="163705"/>
                  </a:lnTo>
                  <a:lnTo>
                    <a:pt x="98548" y="140617"/>
                  </a:lnTo>
                  <a:lnTo>
                    <a:pt x="114357" y="114834"/>
                  </a:lnTo>
                  <a:lnTo>
                    <a:pt x="120861" y="79379"/>
                  </a:lnTo>
                  <a:lnTo>
                    <a:pt x="116143" y="55981"/>
                  </a:lnTo>
                  <a:lnTo>
                    <a:pt x="111610" y="44827"/>
                  </a:lnTo>
                  <a:lnTo>
                    <a:pt x="97214" y="29316"/>
                  </a:lnTo>
                  <a:lnTo>
                    <a:pt x="88461" y="23541"/>
                  </a:lnTo>
                  <a:lnTo>
                    <a:pt x="69378" y="20245"/>
                  </a:lnTo>
                  <a:lnTo>
                    <a:pt x="59376" y="21004"/>
                  </a:lnTo>
                  <a:lnTo>
                    <a:pt x="42024" y="28086"/>
                  </a:lnTo>
                  <a:lnTo>
                    <a:pt x="26512" y="40202"/>
                  </a:lnTo>
                  <a:lnTo>
                    <a:pt x="11820" y="57286"/>
                  </a:lnTo>
                  <a:lnTo>
                    <a:pt x="3730" y="79696"/>
                  </a:lnTo>
                  <a:lnTo>
                    <a:pt x="1572" y="92224"/>
                  </a:lnTo>
                  <a:lnTo>
                    <a:pt x="5415" y="112382"/>
                  </a:lnTo>
                  <a:lnTo>
                    <a:pt x="20731" y="136884"/>
                  </a:lnTo>
                  <a:lnTo>
                    <a:pt x="26945" y="144387"/>
                  </a:lnTo>
                  <a:lnTo>
                    <a:pt x="34596" y="148219"/>
                  </a:lnTo>
                  <a:lnTo>
                    <a:pt x="52457" y="149357"/>
                  </a:lnTo>
                  <a:lnTo>
                    <a:pt x="82243" y="137831"/>
                  </a:lnTo>
                  <a:lnTo>
                    <a:pt x="96640" y="122903"/>
                  </a:lnTo>
                  <a:lnTo>
                    <a:pt x="115415" y="84724"/>
                  </a:lnTo>
                  <a:lnTo>
                    <a:pt x="116842" y="64205"/>
                  </a:lnTo>
                  <a:lnTo>
                    <a:pt x="112408" y="44557"/>
                  </a:lnTo>
                  <a:lnTo>
                    <a:pt x="102638" y="28026"/>
                  </a:lnTo>
                  <a:lnTo>
                    <a:pt x="95587" y="23851"/>
                  </a:lnTo>
                  <a:lnTo>
                    <a:pt x="78394" y="22333"/>
                  </a:lnTo>
                  <a:lnTo>
                    <a:pt x="62174" y="28677"/>
                  </a:lnTo>
                  <a:lnTo>
                    <a:pt x="47166" y="40465"/>
                  </a:lnTo>
                  <a:lnTo>
                    <a:pt x="32697" y="57402"/>
                  </a:lnTo>
                  <a:lnTo>
                    <a:pt x="29073" y="66832"/>
                  </a:lnTo>
                  <a:lnTo>
                    <a:pt x="28165" y="86669"/>
                  </a:lnTo>
                  <a:lnTo>
                    <a:pt x="31900" y="92193"/>
                  </a:lnTo>
                  <a:lnTo>
                    <a:pt x="37900" y="94705"/>
                  </a:lnTo>
                  <a:lnTo>
                    <a:pt x="45410" y="95210"/>
                  </a:lnTo>
                  <a:lnTo>
                    <a:pt x="59993" y="89533"/>
                  </a:lnTo>
                  <a:lnTo>
                    <a:pt x="67157" y="84743"/>
                  </a:lnTo>
                  <a:lnTo>
                    <a:pt x="71933" y="76871"/>
                  </a:lnTo>
                  <a:lnTo>
                    <a:pt x="77240" y="55645"/>
                  </a:lnTo>
                  <a:lnTo>
                    <a:pt x="75146" y="46944"/>
                  </a:lnTo>
                  <a:lnTo>
                    <a:pt x="70240" y="39973"/>
                  </a:lnTo>
                  <a:lnTo>
                    <a:pt x="63460" y="34156"/>
                  </a:lnTo>
                  <a:lnTo>
                    <a:pt x="57770" y="33787"/>
                  </a:lnTo>
                  <a:lnTo>
                    <a:pt x="52807" y="37051"/>
                  </a:lnTo>
                  <a:lnTo>
                    <a:pt x="48329" y="42736"/>
                  </a:lnTo>
                  <a:lnTo>
                    <a:pt x="46513" y="50036"/>
                  </a:lnTo>
                  <a:lnTo>
                    <a:pt x="47615" y="67505"/>
                  </a:lnTo>
                  <a:lnTo>
                    <a:pt x="51886" y="72398"/>
                  </a:lnTo>
                  <a:lnTo>
                    <a:pt x="58243" y="74490"/>
                  </a:lnTo>
                  <a:lnTo>
                    <a:pt x="65991" y="74715"/>
                  </a:lnTo>
                  <a:lnTo>
                    <a:pt x="80838" y="68725"/>
                  </a:lnTo>
                  <a:lnTo>
                    <a:pt x="88073" y="63852"/>
                  </a:lnTo>
                  <a:lnTo>
                    <a:pt x="90557" y="58264"/>
                  </a:lnTo>
                  <a:lnTo>
                    <a:pt x="89873" y="52199"/>
                  </a:lnTo>
                  <a:lnTo>
                    <a:pt x="87077" y="45816"/>
                  </a:lnTo>
                  <a:lnTo>
                    <a:pt x="81704" y="42731"/>
                  </a:lnTo>
                  <a:lnTo>
                    <a:pt x="66375" y="42422"/>
                  </a:lnTo>
                  <a:lnTo>
                    <a:pt x="62053" y="47487"/>
                  </a:lnTo>
                  <a:lnTo>
                    <a:pt x="60370" y="65593"/>
                  </a:lnTo>
                  <a:lnTo>
                    <a:pt x="63899" y="71123"/>
                  </a:lnTo>
                  <a:lnTo>
                    <a:pt x="69762" y="73640"/>
                  </a:lnTo>
                  <a:lnTo>
                    <a:pt x="77179" y="74148"/>
                  </a:lnTo>
                  <a:lnTo>
                    <a:pt x="83294" y="70977"/>
                  </a:lnTo>
                  <a:lnTo>
                    <a:pt x="93208" y="58095"/>
                  </a:lnTo>
                  <a:lnTo>
                    <a:pt x="92810" y="52087"/>
                  </a:lnTo>
                  <a:lnTo>
                    <a:pt x="89035" y="46911"/>
                  </a:lnTo>
                  <a:lnTo>
                    <a:pt x="83009" y="42291"/>
                  </a:lnTo>
                  <a:lnTo>
                    <a:pt x="76652" y="41550"/>
                  </a:lnTo>
                  <a:lnTo>
                    <a:pt x="63350" y="46966"/>
                  </a:lnTo>
                  <a:lnTo>
                    <a:pt x="60036" y="50516"/>
                  </a:lnTo>
                  <a:lnTo>
                    <a:pt x="58997" y="54053"/>
                  </a:lnTo>
                  <a:lnTo>
                    <a:pt x="60429" y="646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26216" y="2526839"/>
              <a:ext cx="82730" cy="74694"/>
            </a:xfrm>
            <a:custGeom>
              <a:avLst/>
              <a:gdLst/>
              <a:ahLst/>
              <a:cxnLst/>
              <a:rect l="0" t="0" r="0" b="0"/>
              <a:pathLst>
                <a:path w="82730" h="74694">
                  <a:moveTo>
                    <a:pt x="48395" y="31586"/>
                  </a:moveTo>
                  <a:lnTo>
                    <a:pt x="48395" y="53942"/>
                  </a:lnTo>
                  <a:lnTo>
                    <a:pt x="44886" y="61698"/>
                  </a:lnTo>
                  <a:lnTo>
                    <a:pt x="31628" y="73435"/>
                  </a:lnTo>
                  <a:lnTo>
                    <a:pt x="23179" y="74693"/>
                  </a:lnTo>
                  <a:lnTo>
                    <a:pt x="4432" y="69852"/>
                  </a:lnTo>
                  <a:lnTo>
                    <a:pt x="369" y="64115"/>
                  </a:lnTo>
                  <a:lnTo>
                    <a:pt x="0" y="56781"/>
                  </a:lnTo>
                  <a:lnTo>
                    <a:pt x="2094" y="48383"/>
                  </a:lnTo>
                  <a:lnTo>
                    <a:pt x="5829" y="45123"/>
                  </a:lnTo>
                  <a:lnTo>
                    <a:pt x="10659" y="45290"/>
                  </a:lnTo>
                  <a:lnTo>
                    <a:pt x="22265" y="51714"/>
                  </a:lnTo>
                  <a:lnTo>
                    <a:pt x="35222" y="62369"/>
                  </a:lnTo>
                  <a:lnTo>
                    <a:pt x="43123" y="64976"/>
                  </a:lnTo>
                  <a:lnTo>
                    <a:pt x="61260" y="64753"/>
                  </a:lnTo>
                  <a:lnTo>
                    <a:pt x="68670" y="60716"/>
                  </a:lnTo>
                  <a:lnTo>
                    <a:pt x="80023" y="46872"/>
                  </a:lnTo>
                  <a:lnTo>
                    <a:pt x="82729" y="29021"/>
                  </a:lnTo>
                  <a:lnTo>
                    <a:pt x="7998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5482240" y="1878958"/>
            <a:ext cx="147636" cy="166503"/>
          </a:xfrm>
          <a:custGeom>
            <a:avLst/>
            <a:gdLst/>
            <a:ahLst/>
            <a:cxnLst/>
            <a:rect l="0" t="0" r="0" b="0"/>
            <a:pathLst>
              <a:path w="147636" h="166503">
                <a:moveTo>
                  <a:pt x="97863" y="37228"/>
                </a:moveTo>
                <a:lnTo>
                  <a:pt x="55172" y="40348"/>
                </a:lnTo>
                <a:lnTo>
                  <a:pt x="35605" y="46803"/>
                </a:lnTo>
                <a:lnTo>
                  <a:pt x="19110" y="57472"/>
                </a:lnTo>
                <a:lnTo>
                  <a:pt x="7100" y="73131"/>
                </a:lnTo>
                <a:lnTo>
                  <a:pt x="2259" y="82221"/>
                </a:lnTo>
                <a:lnTo>
                  <a:pt x="0" y="104798"/>
                </a:lnTo>
                <a:lnTo>
                  <a:pt x="4066" y="128091"/>
                </a:lnTo>
                <a:lnTo>
                  <a:pt x="13672" y="146242"/>
                </a:lnTo>
                <a:lnTo>
                  <a:pt x="28860" y="158988"/>
                </a:lnTo>
                <a:lnTo>
                  <a:pt x="37823" y="164025"/>
                </a:lnTo>
                <a:lnTo>
                  <a:pt x="57141" y="166502"/>
                </a:lnTo>
                <a:lnTo>
                  <a:pt x="77425" y="162533"/>
                </a:lnTo>
                <a:lnTo>
                  <a:pt x="107405" y="147145"/>
                </a:lnTo>
                <a:lnTo>
                  <a:pt x="123941" y="134433"/>
                </a:lnTo>
                <a:lnTo>
                  <a:pt x="140815" y="108534"/>
                </a:lnTo>
                <a:lnTo>
                  <a:pt x="147635" y="73043"/>
                </a:lnTo>
                <a:lnTo>
                  <a:pt x="144066" y="38481"/>
                </a:lnTo>
                <a:lnTo>
                  <a:pt x="135555" y="19848"/>
                </a:lnTo>
                <a:lnTo>
                  <a:pt x="130010" y="11603"/>
                </a:lnTo>
                <a:lnTo>
                  <a:pt x="121635" y="6107"/>
                </a:lnTo>
                <a:lnTo>
                  <a:pt x="99849" y="0"/>
                </a:lnTo>
                <a:lnTo>
                  <a:pt x="77689" y="3525"/>
                </a:lnTo>
                <a:lnTo>
                  <a:pt x="48602" y="18663"/>
                </a:lnTo>
                <a:lnTo>
                  <a:pt x="33855" y="32486"/>
                </a:lnTo>
                <a:lnTo>
                  <a:pt x="23402" y="50329"/>
                </a:lnTo>
                <a:lnTo>
                  <a:pt x="16529" y="85693"/>
                </a:lnTo>
                <a:lnTo>
                  <a:pt x="20082" y="120219"/>
                </a:lnTo>
                <a:lnTo>
                  <a:pt x="31708" y="138843"/>
                </a:lnTo>
                <a:lnTo>
                  <a:pt x="39722" y="147086"/>
                </a:lnTo>
                <a:lnTo>
                  <a:pt x="48574" y="151411"/>
                </a:lnTo>
                <a:lnTo>
                  <a:pt x="67768" y="153097"/>
                </a:lnTo>
                <a:lnTo>
                  <a:pt x="98305" y="147469"/>
                </a:lnTo>
                <a:lnTo>
                  <a:pt x="106347" y="142307"/>
                </a:lnTo>
                <a:lnTo>
                  <a:pt x="118401" y="127214"/>
                </a:lnTo>
                <a:lnTo>
                  <a:pt x="126175" y="93396"/>
                </a:lnTo>
                <a:lnTo>
                  <a:pt x="121755" y="73500"/>
                </a:lnTo>
                <a:lnTo>
                  <a:pt x="117300" y="64919"/>
                </a:lnTo>
                <a:lnTo>
                  <a:pt x="109652" y="59198"/>
                </a:lnTo>
                <a:lnTo>
                  <a:pt x="88674" y="52842"/>
                </a:lnTo>
                <a:lnTo>
                  <a:pt x="78869" y="53486"/>
                </a:lnTo>
                <a:lnTo>
                  <a:pt x="61735" y="60442"/>
                </a:lnTo>
                <a:lnTo>
                  <a:pt x="49441" y="74452"/>
                </a:lnTo>
                <a:lnTo>
                  <a:pt x="44525" y="83101"/>
                </a:lnTo>
                <a:lnTo>
                  <a:pt x="42182" y="102070"/>
                </a:lnTo>
                <a:lnTo>
                  <a:pt x="43195" y="112041"/>
                </a:lnTo>
                <a:lnTo>
                  <a:pt x="47380" y="119859"/>
                </a:lnTo>
                <a:lnTo>
                  <a:pt x="61388" y="131665"/>
                </a:lnTo>
                <a:lnTo>
                  <a:pt x="70037" y="132941"/>
                </a:lnTo>
                <a:lnTo>
                  <a:pt x="89005" y="128120"/>
                </a:lnTo>
                <a:lnTo>
                  <a:pt x="102895" y="115059"/>
                </a:lnTo>
                <a:lnTo>
                  <a:pt x="108237" y="106663"/>
                </a:lnTo>
                <a:lnTo>
                  <a:pt x="111053" y="87975"/>
                </a:lnTo>
                <a:lnTo>
                  <a:pt x="110166" y="78078"/>
                </a:lnTo>
                <a:lnTo>
                  <a:pt x="106065" y="70311"/>
                </a:lnTo>
                <a:lnTo>
                  <a:pt x="92150" y="58561"/>
                </a:lnTo>
                <a:lnTo>
                  <a:pt x="84696" y="57299"/>
                </a:lnTo>
                <a:lnTo>
                  <a:pt x="77386" y="58797"/>
                </a:lnTo>
                <a:lnTo>
                  <a:pt x="70174" y="62136"/>
                </a:lnTo>
                <a:lnTo>
                  <a:pt x="59041" y="75205"/>
                </a:lnTo>
                <a:lnTo>
                  <a:pt x="54434" y="83603"/>
                </a:lnTo>
                <a:lnTo>
                  <a:pt x="52435" y="105412"/>
                </a:lnTo>
                <a:lnTo>
                  <a:pt x="53540" y="117779"/>
                </a:lnTo>
                <a:lnTo>
                  <a:pt x="57786" y="123684"/>
                </a:lnTo>
                <a:lnTo>
                  <a:pt x="64126" y="125281"/>
                </a:lnTo>
                <a:lnTo>
                  <a:pt x="71862" y="124006"/>
                </a:lnTo>
                <a:lnTo>
                  <a:pt x="78190" y="119647"/>
                </a:lnTo>
                <a:lnTo>
                  <a:pt x="88340" y="105444"/>
                </a:lnTo>
                <a:lnTo>
                  <a:pt x="90511" y="87433"/>
                </a:lnTo>
                <a:lnTo>
                  <a:pt x="89452" y="77717"/>
                </a:lnTo>
                <a:lnTo>
                  <a:pt x="85237" y="72410"/>
                </a:lnTo>
                <a:lnTo>
                  <a:pt x="78917" y="70041"/>
                </a:lnTo>
                <a:lnTo>
                  <a:pt x="71195" y="69632"/>
                </a:lnTo>
                <a:lnTo>
                  <a:pt x="63707" y="72869"/>
                </a:lnTo>
                <a:lnTo>
                  <a:pt x="49147" y="85824"/>
                </a:lnTo>
                <a:lnTo>
                  <a:pt x="41117" y="106399"/>
                </a:lnTo>
                <a:lnTo>
                  <a:pt x="38976" y="118437"/>
                </a:lnTo>
                <a:lnTo>
                  <a:pt x="41057" y="127632"/>
                </a:lnTo>
                <a:lnTo>
                  <a:pt x="45955" y="134932"/>
                </a:lnTo>
                <a:lnTo>
                  <a:pt x="52729" y="140969"/>
                </a:lnTo>
                <a:lnTo>
                  <a:pt x="59585" y="142653"/>
                </a:lnTo>
                <a:lnTo>
                  <a:pt x="66495" y="141437"/>
                </a:lnTo>
                <a:lnTo>
                  <a:pt x="87399" y="128546"/>
                </a:lnTo>
                <a:lnTo>
                  <a:pt x="100232" y="115249"/>
                </a:lnTo>
                <a:lnTo>
                  <a:pt x="109834" y="97640"/>
                </a:lnTo>
                <a:lnTo>
                  <a:pt x="116229" y="62407"/>
                </a:lnTo>
                <a:lnTo>
                  <a:pt x="112446" y="54014"/>
                </a:lnTo>
                <a:lnTo>
                  <a:pt x="105246" y="48419"/>
                </a:lnTo>
                <a:lnTo>
                  <a:pt x="95766" y="44688"/>
                </a:lnTo>
                <a:lnTo>
                  <a:pt x="75875" y="43663"/>
                </a:lnTo>
                <a:lnTo>
                  <a:pt x="65657" y="45028"/>
                </a:lnTo>
                <a:lnTo>
                  <a:pt x="57675" y="49447"/>
                </a:lnTo>
                <a:lnTo>
                  <a:pt x="45687" y="63716"/>
                </a:lnTo>
                <a:lnTo>
                  <a:pt x="37950" y="97069"/>
                </a:lnTo>
                <a:lnTo>
                  <a:pt x="42379" y="116856"/>
                </a:lnTo>
                <a:lnTo>
                  <a:pt x="55749" y="14251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6" name="Straight Connector 95"/>
          <p:cNvCxnSpPr/>
          <p:nvPr/>
        </p:nvCxnSpPr>
        <p:spPr>
          <a:xfrm flipV="1">
            <a:off x="2232041" y="3632331"/>
            <a:ext cx="1105492" cy="1663503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 flipV="1">
            <a:off x="3340100" y="2558425"/>
            <a:ext cx="1113454" cy="1086475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 flipV="1">
            <a:off x="4464082" y="1947772"/>
            <a:ext cx="1105493" cy="610653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05326" y="282230"/>
            <a:ext cx="3779732" cy="714106"/>
            <a:chOff x="305326" y="282230"/>
            <a:chExt cx="3779732" cy="714106"/>
          </a:xfrm>
        </p:grpSpPr>
        <p:sp>
          <p:nvSpPr>
            <p:cNvPr id="2" name="Freeform 1"/>
            <p:cNvSpPr/>
            <p:nvPr/>
          </p:nvSpPr>
          <p:spPr>
            <a:xfrm>
              <a:off x="579067" y="379025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9878" y="153150"/>
                  </a:lnTo>
                  <a:lnTo>
                    <a:pt x="10239" y="197918"/>
                  </a:lnTo>
                  <a:lnTo>
                    <a:pt x="10443" y="261414"/>
                  </a:lnTo>
                  <a:lnTo>
                    <a:pt x="10503" y="316622"/>
                  </a:lnTo>
                  <a:lnTo>
                    <a:pt x="10523" y="371552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305326"/>
              <a:ext cx="505369" cy="73700"/>
            </a:xfrm>
            <a:custGeom>
              <a:avLst/>
              <a:gdLst/>
              <a:ahLst/>
              <a:cxnLst/>
              <a:rect l="0" t="0" r="0" b="0"/>
              <a:pathLst>
                <a:path w="505369" h="73700">
                  <a:moveTo>
                    <a:pt x="505368" y="0"/>
                  </a:moveTo>
                  <a:lnTo>
                    <a:pt x="446751" y="9065"/>
                  </a:lnTo>
                  <a:lnTo>
                    <a:pt x="386511" y="18645"/>
                  </a:lnTo>
                  <a:lnTo>
                    <a:pt x="329032" y="31802"/>
                  </a:lnTo>
                  <a:lnTo>
                    <a:pt x="271406" y="39059"/>
                  </a:lnTo>
                  <a:lnTo>
                    <a:pt x="216117" y="44328"/>
                  </a:lnTo>
                  <a:lnTo>
                    <a:pt x="163860" y="50179"/>
                  </a:lnTo>
                  <a:lnTo>
                    <a:pt x="113282" y="55032"/>
                  </a:lnTo>
                  <a:lnTo>
                    <a:pt x="59161" y="6715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3823" y="558010"/>
              <a:ext cx="168457" cy="209335"/>
            </a:xfrm>
            <a:custGeom>
              <a:avLst/>
              <a:gdLst/>
              <a:ahLst/>
              <a:cxnLst/>
              <a:rect l="0" t="0" r="0" b="0"/>
              <a:pathLst>
                <a:path w="168457" h="209335">
                  <a:moveTo>
                    <a:pt x="0" y="42114"/>
                  </a:moveTo>
                  <a:lnTo>
                    <a:pt x="3120" y="84805"/>
                  </a:lnTo>
                  <a:lnTo>
                    <a:pt x="19128" y="144182"/>
                  </a:lnTo>
                  <a:lnTo>
                    <a:pt x="34264" y="179201"/>
                  </a:lnTo>
                  <a:lnTo>
                    <a:pt x="39788" y="209334"/>
                  </a:lnTo>
                  <a:lnTo>
                    <a:pt x="40564" y="207406"/>
                  </a:lnTo>
                  <a:lnTo>
                    <a:pt x="40255" y="193956"/>
                  </a:lnTo>
                  <a:lnTo>
                    <a:pt x="32959" y="141008"/>
                  </a:lnTo>
                  <a:lnTo>
                    <a:pt x="26553" y="84773"/>
                  </a:lnTo>
                  <a:lnTo>
                    <a:pt x="31689" y="63413"/>
                  </a:lnTo>
                  <a:lnTo>
                    <a:pt x="41770" y="42221"/>
                  </a:lnTo>
                  <a:lnTo>
                    <a:pt x="57169" y="27344"/>
                  </a:lnTo>
                  <a:lnTo>
                    <a:pt x="95651" y="8261"/>
                  </a:lnTo>
                  <a:lnTo>
                    <a:pt x="149611" y="108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6769" y="582306"/>
              <a:ext cx="144496" cy="183326"/>
            </a:xfrm>
            <a:custGeom>
              <a:avLst/>
              <a:gdLst/>
              <a:ahLst/>
              <a:cxnLst/>
              <a:rect l="0" t="0" r="0" b="0"/>
              <a:pathLst>
                <a:path w="144496" h="183326">
                  <a:moveTo>
                    <a:pt x="18153" y="102046"/>
                  </a:moveTo>
                  <a:lnTo>
                    <a:pt x="34920" y="107635"/>
                  </a:lnTo>
                  <a:lnTo>
                    <a:pt x="52511" y="107260"/>
                  </a:lnTo>
                  <a:lnTo>
                    <a:pt x="92400" y="97487"/>
                  </a:lnTo>
                  <a:lnTo>
                    <a:pt x="118011" y="82107"/>
                  </a:lnTo>
                  <a:lnTo>
                    <a:pt x="129995" y="66278"/>
                  </a:lnTo>
                  <a:lnTo>
                    <a:pt x="134828" y="57144"/>
                  </a:lnTo>
                  <a:lnTo>
                    <a:pt x="137079" y="37636"/>
                  </a:lnTo>
                  <a:lnTo>
                    <a:pt x="136041" y="27520"/>
                  </a:lnTo>
                  <a:lnTo>
                    <a:pt x="131840" y="19607"/>
                  </a:lnTo>
                  <a:lnTo>
                    <a:pt x="117813" y="7694"/>
                  </a:lnTo>
                  <a:lnTo>
                    <a:pt x="84597" y="0"/>
                  </a:lnTo>
                  <a:lnTo>
                    <a:pt x="61721" y="4440"/>
                  </a:lnTo>
                  <a:lnTo>
                    <a:pt x="32232" y="20093"/>
                  </a:lnTo>
                  <a:lnTo>
                    <a:pt x="17391" y="34037"/>
                  </a:lnTo>
                  <a:lnTo>
                    <a:pt x="6896" y="51932"/>
                  </a:lnTo>
                  <a:lnTo>
                    <a:pt x="0" y="92917"/>
                  </a:lnTo>
                  <a:lnTo>
                    <a:pt x="4625" y="119045"/>
                  </a:lnTo>
                  <a:lnTo>
                    <a:pt x="20384" y="150366"/>
                  </a:lnTo>
                  <a:lnTo>
                    <a:pt x="34352" y="165636"/>
                  </a:lnTo>
                  <a:lnTo>
                    <a:pt x="52259" y="176321"/>
                  </a:lnTo>
                  <a:lnTo>
                    <a:pt x="87660" y="183325"/>
                  </a:lnTo>
                  <a:lnTo>
                    <a:pt x="111046" y="178724"/>
                  </a:lnTo>
                  <a:lnTo>
                    <a:pt x="144495" y="165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0282" y="576867"/>
              <a:ext cx="183138" cy="170657"/>
            </a:xfrm>
            <a:custGeom>
              <a:avLst/>
              <a:gdLst/>
              <a:ahLst/>
              <a:cxnLst/>
              <a:rect l="0" t="0" r="0" b="0"/>
              <a:pathLst>
                <a:path w="183138" h="170657">
                  <a:moveTo>
                    <a:pt x="14681" y="86428"/>
                  </a:moveTo>
                  <a:lnTo>
                    <a:pt x="9092" y="103195"/>
                  </a:lnTo>
                  <a:lnTo>
                    <a:pt x="9468" y="120786"/>
                  </a:lnTo>
                  <a:lnTo>
                    <a:pt x="13995" y="170068"/>
                  </a:lnTo>
                  <a:lnTo>
                    <a:pt x="14376" y="161816"/>
                  </a:lnTo>
                  <a:lnTo>
                    <a:pt x="0" y="101120"/>
                  </a:lnTo>
                  <a:lnTo>
                    <a:pt x="1103" y="61015"/>
                  </a:lnTo>
                  <a:lnTo>
                    <a:pt x="8838" y="25086"/>
                  </a:lnTo>
                  <a:lnTo>
                    <a:pt x="14295" y="16287"/>
                  </a:lnTo>
                  <a:lnTo>
                    <a:pt x="29718" y="3392"/>
                  </a:lnTo>
                  <a:lnTo>
                    <a:pt x="51390" y="0"/>
                  </a:lnTo>
                  <a:lnTo>
                    <a:pt x="75450" y="3562"/>
                  </a:lnTo>
                  <a:lnTo>
                    <a:pt x="97842" y="12944"/>
                  </a:lnTo>
                  <a:lnTo>
                    <a:pt x="113253" y="28032"/>
                  </a:lnTo>
                  <a:lnTo>
                    <a:pt x="148767" y="86847"/>
                  </a:lnTo>
                  <a:lnTo>
                    <a:pt x="172364" y="146516"/>
                  </a:lnTo>
                  <a:lnTo>
                    <a:pt x="183137" y="170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1341" y="302205"/>
              <a:ext cx="153178" cy="467378"/>
            </a:xfrm>
            <a:custGeom>
              <a:avLst/>
              <a:gdLst/>
              <a:ahLst/>
              <a:cxnLst/>
              <a:rect l="0" t="0" r="0" b="0"/>
              <a:pathLst>
                <a:path w="153178" h="467378">
                  <a:moveTo>
                    <a:pt x="111063" y="350561"/>
                  </a:moveTo>
                  <a:lnTo>
                    <a:pt x="101488" y="326515"/>
                  </a:lnTo>
                  <a:lnTo>
                    <a:pt x="90819" y="312188"/>
                  </a:lnTo>
                  <a:lnTo>
                    <a:pt x="66070" y="296558"/>
                  </a:lnTo>
                  <a:lnTo>
                    <a:pt x="43493" y="294584"/>
                  </a:lnTo>
                  <a:lnTo>
                    <a:pt x="30921" y="295696"/>
                  </a:lnTo>
                  <a:lnTo>
                    <a:pt x="21370" y="299946"/>
                  </a:lnTo>
                  <a:lnTo>
                    <a:pt x="7638" y="314028"/>
                  </a:lnTo>
                  <a:lnTo>
                    <a:pt x="756" y="338224"/>
                  </a:lnTo>
                  <a:lnTo>
                    <a:pt x="0" y="381611"/>
                  </a:lnTo>
                  <a:lnTo>
                    <a:pt x="10226" y="438193"/>
                  </a:lnTo>
                  <a:lnTo>
                    <a:pt x="15762" y="448757"/>
                  </a:lnTo>
                  <a:lnTo>
                    <a:pt x="31272" y="463614"/>
                  </a:lnTo>
                  <a:lnTo>
                    <a:pt x="40322" y="466874"/>
                  </a:lnTo>
                  <a:lnTo>
                    <a:pt x="59735" y="467377"/>
                  </a:lnTo>
                  <a:lnTo>
                    <a:pt x="68656" y="463533"/>
                  </a:lnTo>
                  <a:lnTo>
                    <a:pt x="84806" y="449904"/>
                  </a:lnTo>
                  <a:lnTo>
                    <a:pt x="101463" y="416911"/>
                  </a:lnTo>
                  <a:lnTo>
                    <a:pt x="117572" y="362671"/>
                  </a:lnTo>
                  <a:lnTo>
                    <a:pt x="127289" y="312685"/>
                  </a:lnTo>
                  <a:lnTo>
                    <a:pt x="129519" y="255111"/>
                  </a:lnTo>
                  <a:lnTo>
                    <a:pt x="124460" y="199317"/>
                  </a:lnTo>
                  <a:lnTo>
                    <a:pt x="121271" y="142362"/>
                  </a:lnTo>
                  <a:lnTo>
                    <a:pt x="110306" y="86777"/>
                  </a:lnTo>
                  <a:lnTo>
                    <a:pt x="93416" y="25489"/>
                  </a:lnTo>
                  <a:lnTo>
                    <a:pt x="86452" y="3704"/>
                  </a:lnTo>
                  <a:lnTo>
                    <a:pt x="82957" y="0"/>
                  </a:lnTo>
                  <a:lnTo>
                    <a:pt x="79458" y="1040"/>
                  </a:lnTo>
                  <a:lnTo>
                    <a:pt x="75955" y="5243"/>
                  </a:lnTo>
                  <a:lnTo>
                    <a:pt x="71025" y="33516"/>
                  </a:lnTo>
                  <a:lnTo>
                    <a:pt x="70529" y="93396"/>
                  </a:lnTo>
                  <a:lnTo>
                    <a:pt x="76306" y="143083"/>
                  </a:lnTo>
                  <a:lnTo>
                    <a:pt x="81970" y="205506"/>
                  </a:lnTo>
                  <a:lnTo>
                    <a:pt x="94008" y="262637"/>
                  </a:lnTo>
                  <a:lnTo>
                    <a:pt x="107651" y="323358"/>
                  </a:lnTo>
                  <a:lnTo>
                    <a:pt x="124730" y="381626"/>
                  </a:lnTo>
                  <a:lnTo>
                    <a:pt x="147524" y="440353"/>
                  </a:lnTo>
                  <a:lnTo>
                    <a:pt x="153177" y="455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5896" y="810694"/>
              <a:ext cx="1021265" cy="31586"/>
            </a:xfrm>
            <a:custGeom>
              <a:avLst/>
              <a:gdLst/>
              <a:ahLst/>
              <a:cxnLst/>
              <a:rect l="0" t="0" r="0" b="0"/>
              <a:pathLst>
                <a:path w="1021265" h="31586">
                  <a:moveTo>
                    <a:pt x="1021264" y="0"/>
                  </a:moveTo>
                  <a:lnTo>
                    <a:pt x="962647" y="0"/>
                  </a:lnTo>
                  <a:lnTo>
                    <a:pt x="899811" y="8333"/>
                  </a:lnTo>
                  <a:lnTo>
                    <a:pt x="851137" y="9878"/>
                  </a:lnTo>
                  <a:lnTo>
                    <a:pt x="796551" y="10336"/>
                  </a:lnTo>
                  <a:lnTo>
                    <a:pt x="735924" y="10471"/>
                  </a:lnTo>
                  <a:lnTo>
                    <a:pt x="693235" y="10503"/>
                  </a:lnTo>
                  <a:lnTo>
                    <a:pt x="646966" y="10517"/>
                  </a:lnTo>
                  <a:lnTo>
                    <a:pt x="602225" y="10523"/>
                  </a:lnTo>
                  <a:lnTo>
                    <a:pt x="543815" y="10527"/>
                  </a:lnTo>
                  <a:lnTo>
                    <a:pt x="487514" y="10528"/>
                  </a:lnTo>
                  <a:lnTo>
                    <a:pt x="442451" y="11698"/>
                  </a:lnTo>
                  <a:lnTo>
                    <a:pt x="395126" y="16117"/>
                  </a:lnTo>
                  <a:lnTo>
                    <a:pt x="346797" y="18862"/>
                  </a:lnTo>
                  <a:lnTo>
                    <a:pt x="298021" y="20081"/>
                  </a:lnTo>
                  <a:lnTo>
                    <a:pt x="249047" y="20623"/>
                  </a:lnTo>
                  <a:lnTo>
                    <a:pt x="203104" y="20864"/>
                  </a:lnTo>
                  <a:lnTo>
                    <a:pt x="144017" y="21000"/>
                  </a:lnTo>
                  <a:lnTo>
                    <a:pt x="87719" y="26635"/>
                  </a:lnTo>
                  <a:lnTo>
                    <a:pt x="26831" y="309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8787" y="579067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25794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37285" y="282230"/>
              <a:ext cx="221099" cy="538993"/>
            </a:xfrm>
            <a:custGeom>
              <a:avLst/>
              <a:gdLst/>
              <a:ahLst/>
              <a:cxnLst/>
              <a:rect l="0" t="0" r="0" b="0"/>
              <a:pathLst>
                <a:path w="221099" h="538993">
                  <a:moveTo>
                    <a:pt x="0" y="538992"/>
                  </a:moveTo>
                  <a:lnTo>
                    <a:pt x="0" y="480375"/>
                  </a:lnTo>
                  <a:lnTo>
                    <a:pt x="7235" y="423862"/>
                  </a:lnTo>
                  <a:lnTo>
                    <a:pt x="9552" y="367619"/>
                  </a:lnTo>
                  <a:lnTo>
                    <a:pt x="10239" y="306501"/>
                  </a:lnTo>
                  <a:lnTo>
                    <a:pt x="9272" y="247448"/>
                  </a:lnTo>
                  <a:lnTo>
                    <a:pt x="5297" y="191155"/>
                  </a:lnTo>
                  <a:lnTo>
                    <a:pt x="5859" y="146201"/>
                  </a:lnTo>
                  <a:lnTo>
                    <a:pt x="4855" y="98956"/>
                  </a:lnTo>
                  <a:lnTo>
                    <a:pt x="9407" y="41070"/>
                  </a:lnTo>
                  <a:lnTo>
                    <a:pt x="15785" y="4245"/>
                  </a:lnTo>
                  <a:lnTo>
                    <a:pt x="19882" y="0"/>
                  </a:lnTo>
                  <a:lnTo>
                    <a:pt x="24953" y="680"/>
                  </a:lnTo>
                  <a:lnTo>
                    <a:pt x="36826" y="10794"/>
                  </a:lnTo>
                  <a:lnTo>
                    <a:pt x="55495" y="36218"/>
                  </a:lnTo>
                  <a:lnTo>
                    <a:pt x="82249" y="97787"/>
                  </a:lnTo>
                  <a:lnTo>
                    <a:pt x="107681" y="158711"/>
                  </a:lnTo>
                  <a:lnTo>
                    <a:pt x="132290" y="212444"/>
                  </a:lnTo>
                  <a:lnTo>
                    <a:pt x="150767" y="265230"/>
                  </a:lnTo>
                  <a:lnTo>
                    <a:pt x="164918" y="321832"/>
                  </a:lnTo>
                  <a:lnTo>
                    <a:pt x="178979" y="372354"/>
                  </a:lnTo>
                  <a:lnTo>
                    <a:pt x="193021" y="427047"/>
                  </a:lnTo>
                  <a:lnTo>
                    <a:pt x="210569" y="485473"/>
                  </a:lnTo>
                  <a:lnTo>
                    <a:pt x="221098" y="517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79399" y="67382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4" y="2196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21853" y="579141"/>
              <a:ext cx="203523" cy="417195"/>
            </a:xfrm>
            <a:custGeom>
              <a:avLst/>
              <a:gdLst/>
              <a:ahLst/>
              <a:cxnLst/>
              <a:rect l="0" t="0" r="0" b="0"/>
              <a:pathLst>
                <a:path w="203523" h="417195">
                  <a:moveTo>
                    <a:pt x="10271" y="168382"/>
                  </a:moveTo>
                  <a:lnTo>
                    <a:pt x="10271" y="226999"/>
                  </a:lnTo>
                  <a:lnTo>
                    <a:pt x="18676" y="289578"/>
                  </a:lnTo>
                  <a:lnTo>
                    <a:pt x="28229" y="339732"/>
                  </a:lnTo>
                  <a:lnTo>
                    <a:pt x="41938" y="399194"/>
                  </a:lnTo>
                  <a:lnTo>
                    <a:pt x="45420" y="413504"/>
                  </a:lnTo>
                  <a:lnTo>
                    <a:pt x="45402" y="417194"/>
                  </a:lnTo>
                  <a:lnTo>
                    <a:pt x="39143" y="405697"/>
                  </a:lnTo>
                  <a:lnTo>
                    <a:pt x="25636" y="356722"/>
                  </a:lnTo>
                  <a:lnTo>
                    <a:pt x="21063" y="305295"/>
                  </a:lnTo>
                  <a:lnTo>
                    <a:pt x="9630" y="245339"/>
                  </a:lnTo>
                  <a:lnTo>
                    <a:pt x="2672" y="190404"/>
                  </a:lnTo>
                  <a:lnTo>
                    <a:pt x="610" y="137082"/>
                  </a:lnTo>
                  <a:lnTo>
                    <a:pt x="0" y="87358"/>
                  </a:lnTo>
                  <a:lnTo>
                    <a:pt x="2197" y="58672"/>
                  </a:lnTo>
                  <a:lnTo>
                    <a:pt x="10972" y="34224"/>
                  </a:lnTo>
                  <a:lnTo>
                    <a:pt x="25790" y="14780"/>
                  </a:lnTo>
                  <a:lnTo>
                    <a:pt x="34655" y="6319"/>
                  </a:lnTo>
                  <a:lnTo>
                    <a:pt x="45244" y="1848"/>
                  </a:lnTo>
                  <a:lnTo>
                    <a:pt x="69488" y="0"/>
                  </a:lnTo>
                  <a:lnTo>
                    <a:pt x="92742" y="6198"/>
                  </a:lnTo>
                  <a:lnTo>
                    <a:pt x="146910" y="37017"/>
                  </a:lnTo>
                  <a:lnTo>
                    <a:pt x="176319" y="64728"/>
                  </a:lnTo>
                  <a:lnTo>
                    <a:pt x="202052" y="115954"/>
                  </a:lnTo>
                  <a:lnTo>
                    <a:pt x="203522" y="136892"/>
                  </a:lnTo>
                  <a:lnTo>
                    <a:pt x="199105" y="157896"/>
                  </a:lnTo>
                  <a:lnTo>
                    <a:pt x="183465" y="188282"/>
                  </a:lnTo>
                  <a:lnTo>
                    <a:pt x="170694" y="204912"/>
                  </a:lnTo>
                  <a:lnTo>
                    <a:pt x="144761" y="221840"/>
                  </a:lnTo>
                  <a:lnTo>
                    <a:pt x="83970" y="231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7645" y="600022"/>
              <a:ext cx="197205" cy="210673"/>
            </a:xfrm>
            <a:custGeom>
              <a:avLst/>
              <a:gdLst/>
              <a:ahLst/>
              <a:cxnLst/>
              <a:rect l="0" t="0" r="0" b="0"/>
              <a:pathLst>
                <a:path w="197205" h="210673">
                  <a:moveTo>
                    <a:pt x="91919" y="158029"/>
                  </a:moveTo>
                  <a:lnTo>
                    <a:pt x="99155" y="130473"/>
                  </a:lnTo>
                  <a:lnTo>
                    <a:pt x="98678" y="77370"/>
                  </a:lnTo>
                  <a:lnTo>
                    <a:pt x="87665" y="32392"/>
                  </a:lnTo>
                  <a:lnTo>
                    <a:pt x="72071" y="5900"/>
                  </a:lnTo>
                  <a:lnTo>
                    <a:pt x="63480" y="1628"/>
                  </a:lnTo>
                  <a:lnTo>
                    <a:pt x="41455" y="0"/>
                  </a:lnTo>
                  <a:lnTo>
                    <a:pt x="32540" y="3544"/>
                  </a:lnTo>
                  <a:lnTo>
                    <a:pt x="19515" y="16839"/>
                  </a:lnTo>
                  <a:lnTo>
                    <a:pt x="5606" y="55234"/>
                  </a:lnTo>
                  <a:lnTo>
                    <a:pt x="0" y="112204"/>
                  </a:lnTo>
                  <a:lnTo>
                    <a:pt x="8945" y="165398"/>
                  </a:lnTo>
                  <a:lnTo>
                    <a:pt x="16437" y="187041"/>
                  </a:lnTo>
                  <a:lnTo>
                    <a:pt x="27566" y="204459"/>
                  </a:lnTo>
                  <a:lnTo>
                    <a:pt x="34979" y="208869"/>
                  </a:lnTo>
                  <a:lnTo>
                    <a:pt x="52575" y="210651"/>
                  </a:lnTo>
                  <a:lnTo>
                    <a:pt x="61010" y="207148"/>
                  </a:lnTo>
                  <a:lnTo>
                    <a:pt x="76622" y="193898"/>
                  </a:lnTo>
                  <a:lnTo>
                    <a:pt x="92976" y="166707"/>
                  </a:lnTo>
                  <a:lnTo>
                    <a:pt x="100577" y="117673"/>
                  </a:lnTo>
                  <a:lnTo>
                    <a:pt x="101617" y="90570"/>
                  </a:lnTo>
                  <a:lnTo>
                    <a:pt x="103063" y="86150"/>
                  </a:lnTo>
                  <a:lnTo>
                    <a:pt x="105198" y="87883"/>
                  </a:lnTo>
                  <a:lnTo>
                    <a:pt x="127175" y="148325"/>
                  </a:lnTo>
                  <a:lnTo>
                    <a:pt x="143180" y="173741"/>
                  </a:lnTo>
                  <a:lnTo>
                    <a:pt x="175615" y="200951"/>
                  </a:lnTo>
                  <a:lnTo>
                    <a:pt x="197204" y="210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05906" y="336911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0" y="0"/>
                  </a:moveTo>
                  <a:lnTo>
                    <a:pt x="3120" y="52051"/>
                  </a:lnTo>
                  <a:lnTo>
                    <a:pt x="14655" y="111538"/>
                  </a:lnTo>
                  <a:lnTo>
                    <a:pt x="20962" y="165489"/>
                  </a:lnTo>
                  <a:lnTo>
                    <a:pt x="27918" y="210731"/>
                  </a:lnTo>
                  <a:lnTo>
                    <a:pt x="31669" y="269760"/>
                  </a:lnTo>
                  <a:lnTo>
                    <a:pt x="39704" y="332876"/>
                  </a:lnTo>
                  <a:lnTo>
                    <a:pt x="47228" y="395127"/>
                  </a:lnTo>
                  <a:lnTo>
                    <a:pt x="55049" y="457287"/>
                  </a:lnTo>
                  <a:lnTo>
                    <a:pt x="63171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11150" y="526424"/>
              <a:ext cx="221099" cy="73701"/>
            </a:xfrm>
            <a:custGeom>
              <a:avLst/>
              <a:gdLst/>
              <a:ahLst/>
              <a:cxnLst/>
              <a:rect l="0" t="0" r="0" b="0"/>
              <a:pathLst>
                <a:path w="221099" h="73701">
                  <a:moveTo>
                    <a:pt x="221098" y="0"/>
                  </a:moveTo>
                  <a:lnTo>
                    <a:pt x="166053" y="28681"/>
                  </a:lnTo>
                  <a:lnTo>
                    <a:pt x="106586" y="54615"/>
                  </a:lnTo>
                  <a:lnTo>
                    <a:pt x="44480" y="6516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9119" y="379025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5589" y="62093"/>
                  </a:lnTo>
                  <a:lnTo>
                    <a:pt x="21331" y="125031"/>
                  </a:lnTo>
                  <a:lnTo>
                    <a:pt x="28547" y="175477"/>
                  </a:lnTo>
                  <a:lnTo>
                    <a:pt x="36574" y="228855"/>
                  </a:lnTo>
                  <a:lnTo>
                    <a:pt x="40472" y="279159"/>
                  </a:lnTo>
                  <a:lnTo>
                    <a:pt x="47217" y="338518"/>
                  </a:lnTo>
                  <a:lnTo>
                    <a:pt x="51035" y="389381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74362" y="568538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58818" y="17959"/>
                  </a:lnTo>
                  <a:lnTo>
                    <a:pt x="104768" y="31667"/>
                  </a:lnTo>
                  <a:lnTo>
                    <a:pt x="43433" y="491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84932" y="619589"/>
              <a:ext cx="178986" cy="177442"/>
            </a:xfrm>
            <a:custGeom>
              <a:avLst/>
              <a:gdLst/>
              <a:ahLst/>
              <a:cxnLst/>
              <a:rect l="0" t="0" r="0" b="0"/>
              <a:pathLst>
                <a:path w="178986" h="177442">
                  <a:moveTo>
                    <a:pt x="0" y="96348"/>
                  </a:moveTo>
                  <a:lnTo>
                    <a:pt x="48931" y="96348"/>
                  </a:lnTo>
                  <a:lnTo>
                    <a:pt x="102473" y="90759"/>
                  </a:lnTo>
                  <a:lnTo>
                    <a:pt x="130448" y="76105"/>
                  </a:lnTo>
                  <a:lnTo>
                    <a:pt x="134929" y="67645"/>
                  </a:lnTo>
                  <a:lnTo>
                    <a:pt x="136788" y="45767"/>
                  </a:lnTo>
                  <a:lnTo>
                    <a:pt x="130594" y="26684"/>
                  </a:lnTo>
                  <a:lnTo>
                    <a:pt x="125668" y="18320"/>
                  </a:lnTo>
                  <a:lnTo>
                    <a:pt x="107715" y="5907"/>
                  </a:lnTo>
                  <a:lnTo>
                    <a:pt x="96377" y="959"/>
                  </a:lnTo>
                  <a:lnTo>
                    <a:pt x="85308" y="0"/>
                  </a:lnTo>
                  <a:lnTo>
                    <a:pt x="63651" y="5174"/>
                  </a:lnTo>
                  <a:lnTo>
                    <a:pt x="37317" y="21241"/>
                  </a:lnTo>
                  <a:lnTo>
                    <a:pt x="25164" y="37231"/>
                  </a:lnTo>
                  <a:lnTo>
                    <a:pt x="20286" y="46408"/>
                  </a:lnTo>
                  <a:lnTo>
                    <a:pt x="17985" y="72203"/>
                  </a:lnTo>
                  <a:lnTo>
                    <a:pt x="22031" y="100825"/>
                  </a:lnTo>
                  <a:lnTo>
                    <a:pt x="37463" y="135499"/>
                  </a:lnTo>
                  <a:lnTo>
                    <a:pt x="50186" y="153133"/>
                  </a:lnTo>
                  <a:lnTo>
                    <a:pt x="66758" y="165650"/>
                  </a:lnTo>
                  <a:lnTo>
                    <a:pt x="86992" y="173942"/>
                  </a:lnTo>
                  <a:lnTo>
                    <a:pt x="123522" y="177441"/>
                  </a:lnTo>
                  <a:lnTo>
                    <a:pt x="178985" y="170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7702" y="589595"/>
              <a:ext cx="134672" cy="194194"/>
            </a:xfrm>
            <a:custGeom>
              <a:avLst/>
              <a:gdLst/>
              <a:ahLst/>
              <a:cxnLst/>
              <a:rect l="0" t="0" r="0" b="0"/>
              <a:pathLst>
                <a:path w="134672" h="194194">
                  <a:moveTo>
                    <a:pt x="8329" y="73700"/>
                  </a:moveTo>
                  <a:lnTo>
                    <a:pt x="11448" y="116392"/>
                  </a:lnTo>
                  <a:lnTo>
                    <a:pt x="28572" y="163631"/>
                  </a:lnTo>
                  <a:lnTo>
                    <a:pt x="47732" y="193023"/>
                  </a:lnTo>
                  <a:lnTo>
                    <a:pt x="49806" y="194193"/>
                  </a:lnTo>
                  <a:lnTo>
                    <a:pt x="45870" y="183014"/>
                  </a:lnTo>
                  <a:lnTo>
                    <a:pt x="12752" y="124986"/>
                  </a:lnTo>
                  <a:lnTo>
                    <a:pt x="2750" y="93185"/>
                  </a:lnTo>
                  <a:lnTo>
                    <a:pt x="0" y="67932"/>
                  </a:lnTo>
                  <a:lnTo>
                    <a:pt x="2776" y="56987"/>
                  </a:lnTo>
                  <a:lnTo>
                    <a:pt x="15220" y="38586"/>
                  </a:lnTo>
                  <a:lnTo>
                    <a:pt x="41956" y="20662"/>
                  </a:lnTo>
                  <a:lnTo>
                    <a:pt x="89667" y="5295"/>
                  </a:lnTo>
                  <a:lnTo>
                    <a:pt x="1346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0483" y="586653"/>
              <a:ext cx="184575" cy="213486"/>
            </a:xfrm>
            <a:custGeom>
              <a:avLst/>
              <a:gdLst/>
              <a:ahLst/>
              <a:cxnLst/>
              <a:rect l="0" t="0" r="0" b="0"/>
              <a:pathLst>
                <a:path w="184575" h="213486">
                  <a:moveTo>
                    <a:pt x="5589" y="55585"/>
                  </a:moveTo>
                  <a:lnTo>
                    <a:pt x="0" y="72352"/>
                  </a:lnTo>
                  <a:lnTo>
                    <a:pt x="375" y="89943"/>
                  </a:lnTo>
                  <a:lnTo>
                    <a:pt x="13308" y="147414"/>
                  </a:lnTo>
                  <a:lnTo>
                    <a:pt x="30248" y="208187"/>
                  </a:lnTo>
                  <a:lnTo>
                    <a:pt x="31387" y="213472"/>
                  </a:lnTo>
                  <a:lnTo>
                    <a:pt x="30977" y="213485"/>
                  </a:lnTo>
                  <a:lnTo>
                    <a:pt x="15574" y="154975"/>
                  </a:lnTo>
                  <a:lnTo>
                    <a:pt x="8548" y="106481"/>
                  </a:lnTo>
                  <a:lnTo>
                    <a:pt x="9585" y="61306"/>
                  </a:lnTo>
                  <a:lnTo>
                    <a:pt x="15554" y="38241"/>
                  </a:lnTo>
                  <a:lnTo>
                    <a:pt x="26006" y="20190"/>
                  </a:lnTo>
                  <a:lnTo>
                    <a:pt x="41569" y="7489"/>
                  </a:lnTo>
                  <a:lnTo>
                    <a:pt x="50633" y="2464"/>
                  </a:lnTo>
                  <a:lnTo>
                    <a:pt x="73182" y="0"/>
                  </a:lnTo>
                  <a:lnTo>
                    <a:pt x="96462" y="3974"/>
                  </a:lnTo>
                  <a:lnTo>
                    <a:pt x="114607" y="13540"/>
                  </a:lnTo>
                  <a:lnTo>
                    <a:pt x="127351" y="28709"/>
                  </a:lnTo>
                  <a:lnTo>
                    <a:pt x="160919" y="87584"/>
                  </a:lnTo>
                  <a:lnTo>
                    <a:pt x="168212" y="109581"/>
                  </a:lnTo>
                  <a:lnTo>
                    <a:pt x="178866" y="169959"/>
                  </a:lnTo>
                  <a:lnTo>
                    <a:pt x="184574" y="192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779316" y="1301193"/>
            <a:ext cx="1680335" cy="463191"/>
            <a:chOff x="1779316" y="1301193"/>
            <a:chExt cx="1680335" cy="463191"/>
          </a:xfrm>
        </p:grpSpPr>
        <p:sp>
          <p:nvSpPr>
            <p:cNvPr id="22" name="Freeform 21"/>
            <p:cNvSpPr/>
            <p:nvPr/>
          </p:nvSpPr>
          <p:spPr>
            <a:xfrm>
              <a:off x="1779316" y="152663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0135" y="0"/>
                  </a:lnTo>
                  <a:lnTo>
                    <a:pt x="292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45217" y="1301193"/>
              <a:ext cx="310374" cy="463191"/>
            </a:xfrm>
            <a:custGeom>
              <a:avLst/>
              <a:gdLst/>
              <a:ahLst/>
              <a:cxnLst/>
              <a:rect l="0" t="0" r="0" b="0"/>
              <a:pathLst>
                <a:path w="310374" h="463191">
                  <a:moveTo>
                    <a:pt x="207881" y="56983"/>
                  </a:moveTo>
                  <a:lnTo>
                    <a:pt x="178573" y="27674"/>
                  </a:lnTo>
                  <a:lnTo>
                    <a:pt x="124762" y="5102"/>
                  </a:lnTo>
                  <a:lnTo>
                    <a:pt x="103089" y="0"/>
                  </a:lnTo>
                  <a:lnTo>
                    <a:pt x="81758" y="1631"/>
                  </a:lnTo>
                  <a:lnTo>
                    <a:pt x="63699" y="9375"/>
                  </a:lnTo>
                  <a:lnTo>
                    <a:pt x="33041" y="33411"/>
                  </a:lnTo>
                  <a:lnTo>
                    <a:pt x="17127" y="59357"/>
                  </a:lnTo>
                  <a:lnTo>
                    <a:pt x="2439" y="100736"/>
                  </a:lnTo>
                  <a:lnTo>
                    <a:pt x="0" y="138057"/>
                  </a:lnTo>
                  <a:lnTo>
                    <a:pt x="3575" y="160866"/>
                  </a:lnTo>
                  <a:lnTo>
                    <a:pt x="12183" y="179582"/>
                  </a:lnTo>
                  <a:lnTo>
                    <a:pt x="17754" y="187849"/>
                  </a:lnTo>
                  <a:lnTo>
                    <a:pt x="33303" y="200153"/>
                  </a:lnTo>
                  <a:lnTo>
                    <a:pt x="42363" y="205072"/>
                  </a:lnTo>
                  <a:lnTo>
                    <a:pt x="64907" y="207418"/>
                  </a:lnTo>
                  <a:lnTo>
                    <a:pt x="117508" y="204981"/>
                  </a:lnTo>
                  <a:lnTo>
                    <a:pt x="171789" y="205670"/>
                  </a:lnTo>
                  <a:lnTo>
                    <a:pt x="220639" y="218977"/>
                  </a:lnTo>
                  <a:lnTo>
                    <a:pt x="245137" y="231926"/>
                  </a:lnTo>
                  <a:lnTo>
                    <a:pt x="287497" y="278936"/>
                  </a:lnTo>
                  <a:lnTo>
                    <a:pt x="303741" y="309920"/>
                  </a:lnTo>
                  <a:lnTo>
                    <a:pt x="310373" y="352506"/>
                  </a:lnTo>
                  <a:lnTo>
                    <a:pt x="305686" y="379009"/>
                  </a:lnTo>
                  <a:lnTo>
                    <a:pt x="283612" y="424619"/>
                  </a:lnTo>
                  <a:lnTo>
                    <a:pt x="252417" y="451221"/>
                  </a:lnTo>
                  <a:lnTo>
                    <a:pt x="226895" y="460317"/>
                  </a:lnTo>
                  <a:lnTo>
                    <a:pt x="199954" y="463190"/>
                  </a:lnTo>
                  <a:lnTo>
                    <a:pt x="144531" y="455503"/>
                  </a:lnTo>
                  <a:lnTo>
                    <a:pt x="111901" y="446074"/>
                  </a:lnTo>
                  <a:lnTo>
                    <a:pt x="92068" y="436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79440" y="1326590"/>
              <a:ext cx="242156" cy="421141"/>
            </a:xfrm>
            <a:custGeom>
              <a:avLst/>
              <a:gdLst/>
              <a:ahLst/>
              <a:cxnLst/>
              <a:rect l="0" t="0" r="0" b="0"/>
              <a:pathLst>
                <a:path w="242156" h="421141">
                  <a:moveTo>
                    <a:pt x="0" y="0"/>
                  </a:moveTo>
                  <a:lnTo>
                    <a:pt x="8405" y="49263"/>
                  </a:lnTo>
                  <a:lnTo>
                    <a:pt x="17958" y="100514"/>
                  </a:lnTo>
                  <a:lnTo>
                    <a:pt x="28198" y="158464"/>
                  </a:lnTo>
                  <a:lnTo>
                    <a:pt x="38641" y="213199"/>
                  </a:lnTo>
                  <a:lnTo>
                    <a:pt x="47974" y="266461"/>
                  </a:lnTo>
                  <a:lnTo>
                    <a:pt x="52429" y="318118"/>
                  </a:lnTo>
                  <a:lnTo>
                    <a:pt x="63822" y="374967"/>
                  </a:lnTo>
                  <a:lnTo>
                    <a:pt x="67115" y="386849"/>
                  </a:lnTo>
                  <a:lnTo>
                    <a:pt x="69309" y="390090"/>
                  </a:lnTo>
                  <a:lnTo>
                    <a:pt x="70773" y="387572"/>
                  </a:lnTo>
                  <a:lnTo>
                    <a:pt x="73314" y="336218"/>
                  </a:lnTo>
                  <a:lnTo>
                    <a:pt x="76743" y="278457"/>
                  </a:lnTo>
                  <a:lnTo>
                    <a:pt x="88249" y="243553"/>
                  </a:lnTo>
                  <a:lnTo>
                    <a:pt x="93928" y="232559"/>
                  </a:lnTo>
                  <a:lnTo>
                    <a:pt x="102393" y="226399"/>
                  </a:lnTo>
                  <a:lnTo>
                    <a:pt x="124277" y="222675"/>
                  </a:lnTo>
                  <a:lnTo>
                    <a:pt x="146481" y="228038"/>
                  </a:lnTo>
                  <a:lnTo>
                    <a:pt x="189332" y="250546"/>
                  </a:lnTo>
                  <a:lnTo>
                    <a:pt x="204250" y="270061"/>
                  </a:lnTo>
                  <a:lnTo>
                    <a:pt x="233351" y="327069"/>
                  </a:lnTo>
                  <a:lnTo>
                    <a:pt x="240416" y="379855"/>
                  </a:lnTo>
                  <a:lnTo>
                    <a:pt x="24215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92536" y="1526632"/>
              <a:ext cx="135732" cy="210175"/>
            </a:xfrm>
            <a:custGeom>
              <a:avLst/>
              <a:gdLst/>
              <a:ahLst/>
              <a:cxnLst/>
              <a:rect l="0" t="0" r="0" b="0"/>
              <a:pathLst>
                <a:path w="135732" h="210175">
                  <a:moveTo>
                    <a:pt x="97515" y="10528"/>
                  </a:moveTo>
                  <a:lnTo>
                    <a:pt x="80748" y="4939"/>
                  </a:lnTo>
                  <a:lnTo>
                    <a:pt x="63157" y="8434"/>
                  </a:lnTo>
                  <a:lnTo>
                    <a:pt x="44810" y="18956"/>
                  </a:lnTo>
                  <a:lnTo>
                    <a:pt x="22498" y="44611"/>
                  </a:lnTo>
                  <a:lnTo>
                    <a:pt x="0" y="95085"/>
                  </a:lnTo>
                  <a:lnTo>
                    <a:pt x="122" y="132028"/>
                  </a:lnTo>
                  <a:lnTo>
                    <a:pt x="7567" y="172610"/>
                  </a:lnTo>
                  <a:lnTo>
                    <a:pt x="20104" y="194089"/>
                  </a:lnTo>
                  <a:lnTo>
                    <a:pt x="28360" y="203092"/>
                  </a:lnTo>
                  <a:lnTo>
                    <a:pt x="37374" y="207924"/>
                  </a:lnTo>
                  <a:lnTo>
                    <a:pt x="56748" y="210174"/>
                  </a:lnTo>
                  <a:lnTo>
                    <a:pt x="77057" y="204154"/>
                  </a:lnTo>
                  <a:lnTo>
                    <a:pt x="87386" y="199274"/>
                  </a:lnTo>
                  <a:lnTo>
                    <a:pt x="101982" y="184492"/>
                  </a:lnTo>
                  <a:lnTo>
                    <a:pt x="130859" y="135039"/>
                  </a:lnTo>
                  <a:lnTo>
                    <a:pt x="135731" y="109930"/>
                  </a:lnTo>
                  <a:lnTo>
                    <a:pt x="132885" y="69486"/>
                  </a:lnTo>
                  <a:lnTo>
                    <a:pt x="124544" y="48040"/>
                  </a:lnTo>
                  <a:lnTo>
                    <a:pt x="975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63751" y="1484518"/>
              <a:ext cx="291722" cy="231948"/>
            </a:xfrm>
            <a:custGeom>
              <a:avLst/>
              <a:gdLst/>
              <a:ahLst/>
              <a:cxnLst/>
              <a:rect l="0" t="0" r="0" b="0"/>
              <a:pathLst>
                <a:path w="291722" h="231948">
                  <a:moveTo>
                    <a:pt x="0" y="31585"/>
                  </a:moveTo>
                  <a:lnTo>
                    <a:pt x="7236" y="59141"/>
                  </a:lnTo>
                  <a:lnTo>
                    <a:pt x="9878" y="115364"/>
                  </a:lnTo>
                  <a:lnTo>
                    <a:pt x="15989" y="171876"/>
                  </a:lnTo>
                  <a:lnTo>
                    <a:pt x="25144" y="208464"/>
                  </a:lnTo>
                  <a:lnTo>
                    <a:pt x="30801" y="217354"/>
                  </a:lnTo>
                  <a:lnTo>
                    <a:pt x="46445" y="230353"/>
                  </a:lnTo>
                  <a:lnTo>
                    <a:pt x="55530" y="231947"/>
                  </a:lnTo>
                  <a:lnTo>
                    <a:pt x="74983" y="227480"/>
                  </a:lnTo>
                  <a:lnTo>
                    <a:pt x="100076" y="211811"/>
                  </a:lnTo>
                  <a:lnTo>
                    <a:pt x="111939" y="195913"/>
                  </a:lnTo>
                  <a:lnTo>
                    <a:pt x="129086" y="157112"/>
                  </a:lnTo>
                  <a:lnTo>
                    <a:pt x="134564" y="120511"/>
                  </a:lnTo>
                  <a:lnTo>
                    <a:pt x="136503" y="117775"/>
                  </a:lnTo>
                  <a:lnTo>
                    <a:pt x="138965" y="121801"/>
                  </a:lnTo>
                  <a:lnTo>
                    <a:pt x="155863" y="168074"/>
                  </a:lnTo>
                  <a:lnTo>
                    <a:pt x="186656" y="212137"/>
                  </a:lnTo>
                  <a:lnTo>
                    <a:pt x="194627" y="217464"/>
                  </a:lnTo>
                  <a:lnTo>
                    <a:pt x="212843" y="220263"/>
                  </a:lnTo>
                  <a:lnTo>
                    <a:pt x="232637" y="211368"/>
                  </a:lnTo>
                  <a:lnTo>
                    <a:pt x="251963" y="194547"/>
                  </a:lnTo>
                  <a:lnTo>
                    <a:pt x="274827" y="158769"/>
                  </a:lnTo>
                  <a:lnTo>
                    <a:pt x="288361" y="118532"/>
                  </a:lnTo>
                  <a:lnTo>
                    <a:pt x="291721" y="78144"/>
                  </a:lnTo>
                  <a:lnTo>
                    <a:pt x="279893" y="21642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41007" y="1449019"/>
              <a:ext cx="218644" cy="222562"/>
            </a:xfrm>
            <a:custGeom>
              <a:avLst/>
              <a:gdLst/>
              <a:ahLst/>
              <a:cxnLst/>
              <a:rect l="0" t="0" r="0" b="0"/>
              <a:pathLst>
                <a:path w="218644" h="222562">
                  <a:moveTo>
                    <a:pt x="107055" y="24970"/>
                  </a:moveTo>
                  <a:lnTo>
                    <a:pt x="89074" y="9329"/>
                  </a:lnTo>
                  <a:lnTo>
                    <a:pt x="72157" y="1251"/>
                  </a:lnTo>
                  <a:lnTo>
                    <a:pt x="52940" y="0"/>
                  </a:lnTo>
                  <a:lnTo>
                    <a:pt x="33871" y="4514"/>
                  </a:lnTo>
                  <a:lnTo>
                    <a:pt x="17597" y="14319"/>
                  </a:lnTo>
                  <a:lnTo>
                    <a:pt x="5685" y="29595"/>
                  </a:lnTo>
                  <a:lnTo>
                    <a:pt x="870" y="38582"/>
                  </a:lnTo>
                  <a:lnTo>
                    <a:pt x="0" y="48083"/>
                  </a:lnTo>
                  <a:lnTo>
                    <a:pt x="5273" y="67998"/>
                  </a:lnTo>
                  <a:lnTo>
                    <a:pt x="12294" y="75882"/>
                  </a:lnTo>
                  <a:lnTo>
                    <a:pt x="32573" y="87762"/>
                  </a:lnTo>
                  <a:lnTo>
                    <a:pt x="54065" y="90702"/>
                  </a:lnTo>
                  <a:lnTo>
                    <a:pt x="114245" y="82413"/>
                  </a:lnTo>
                  <a:lnTo>
                    <a:pt x="137156" y="84815"/>
                  </a:lnTo>
                  <a:lnTo>
                    <a:pt x="155918" y="92902"/>
                  </a:lnTo>
                  <a:lnTo>
                    <a:pt x="208609" y="137553"/>
                  </a:lnTo>
                  <a:lnTo>
                    <a:pt x="216531" y="157675"/>
                  </a:lnTo>
                  <a:lnTo>
                    <a:pt x="218643" y="169592"/>
                  </a:lnTo>
                  <a:lnTo>
                    <a:pt x="216542" y="181046"/>
                  </a:lnTo>
                  <a:lnTo>
                    <a:pt x="204849" y="203132"/>
                  </a:lnTo>
                  <a:lnTo>
                    <a:pt x="195647" y="210425"/>
                  </a:lnTo>
                  <a:lnTo>
                    <a:pt x="172945" y="218529"/>
                  </a:lnTo>
                  <a:lnTo>
                    <a:pt x="113008" y="222561"/>
                  </a:lnTo>
                  <a:lnTo>
                    <a:pt x="61134" y="213306"/>
                  </a:lnTo>
                  <a:lnTo>
                    <a:pt x="33355" y="203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779730" y="1175865"/>
            <a:ext cx="5622219" cy="782436"/>
            <a:chOff x="3779730" y="1175865"/>
            <a:chExt cx="5622219" cy="782436"/>
          </a:xfrm>
        </p:grpSpPr>
        <p:sp>
          <p:nvSpPr>
            <p:cNvPr id="29" name="Freeform 28"/>
            <p:cNvSpPr/>
            <p:nvPr/>
          </p:nvSpPr>
          <p:spPr>
            <a:xfrm>
              <a:off x="3887210" y="1210777"/>
              <a:ext cx="29392" cy="421141"/>
            </a:xfrm>
            <a:custGeom>
              <a:avLst/>
              <a:gdLst/>
              <a:ahLst/>
              <a:cxnLst/>
              <a:rect l="0" t="0" r="0" b="0"/>
              <a:pathLst>
                <a:path w="29392" h="421141">
                  <a:moveTo>
                    <a:pt x="8334" y="0"/>
                  </a:moveTo>
                  <a:lnTo>
                    <a:pt x="0" y="48930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10860" y="212191"/>
                  </a:lnTo>
                  <a:lnTo>
                    <a:pt x="16491" y="259403"/>
                  </a:lnTo>
                  <a:lnTo>
                    <a:pt x="18160" y="317846"/>
                  </a:lnTo>
                  <a:lnTo>
                    <a:pt x="21774" y="373376"/>
                  </a:lnTo>
                  <a:lnTo>
                    <a:pt x="2939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79730" y="1410818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68199" y="17958"/>
                  </a:lnTo>
                  <a:lnTo>
                    <a:pt x="120052" y="31667"/>
                  </a:lnTo>
                  <a:lnTo>
                    <a:pt x="60499" y="400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42943" y="1231834"/>
              <a:ext cx="368498" cy="426719"/>
            </a:xfrm>
            <a:custGeom>
              <a:avLst/>
              <a:gdLst/>
              <a:ahLst/>
              <a:cxnLst/>
              <a:rect l="0" t="0" r="0" b="0"/>
              <a:pathLst>
                <a:path w="368498" h="426719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21331" y="183644"/>
                  </a:lnTo>
                  <a:lnTo>
                    <a:pt x="29560" y="241646"/>
                  </a:lnTo>
                  <a:lnTo>
                    <a:pt x="38421" y="294957"/>
                  </a:lnTo>
                  <a:lnTo>
                    <a:pt x="44504" y="356267"/>
                  </a:lnTo>
                  <a:lnTo>
                    <a:pt x="51571" y="417406"/>
                  </a:lnTo>
                  <a:lnTo>
                    <a:pt x="52548" y="359148"/>
                  </a:lnTo>
                  <a:lnTo>
                    <a:pt x="58219" y="296570"/>
                  </a:lnTo>
                  <a:lnTo>
                    <a:pt x="72882" y="263737"/>
                  </a:lnTo>
                  <a:lnTo>
                    <a:pt x="81343" y="256543"/>
                  </a:lnTo>
                  <a:lnTo>
                    <a:pt x="103223" y="248550"/>
                  </a:lnTo>
                  <a:lnTo>
                    <a:pt x="113269" y="248758"/>
                  </a:lnTo>
                  <a:lnTo>
                    <a:pt x="130670" y="255228"/>
                  </a:lnTo>
                  <a:lnTo>
                    <a:pt x="153621" y="277614"/>
                  </a:lnTo>
                  <a:lnTo>
                    <a:pt x="181075" y="330013"/>
                  </a:lnTo>
                  <a:lnTo>
                    <a:pt x="204779" y="389816"/>
                  </a:lnTo>
                  <a:lnTo>
                    <a:pt x="208854" y="419917"/>
                  </a:lnTo>
                  <a:lnTo>
                    <a:pt x="219994" y="378394"/>
                  </a:lnTo>
                  <a:lnTo>
                    <a:pt x="238059" y="355312"/>
                  </a:lnTo>
                  <a:lnTo>
                    <a:pt x="265118" y="334825"/>
                  </a:lnTo>
                  <a:lnTo>
                    <a:pt x="326550" y="300863"/>
                  </a:lnTo>
                  <a:lnTo>
                    <a:pt x="347514" y="287355"/>
                  </a:lnTo>
                  <a:lnTo>
                    <a:pt x="354509" y="278137"/>
                  </a:lnTo>
                  <a:lnTo>
                    <a:pt x="362280" y="255418"/>
                  </a:lnTo>
                  <a:lnTo>
                    <a:pt x="362012" y="245148"/>
                  </a:lnTo>
                  <a:lnTo>
                    <a:pt x="355476" y="227497"/>
                  </a:lnTo>
                  <a:lnTo>
                    <a:pt x="346949" y="221855"/>
                  </a:lnTo>
                  <a:lnTo>
                    <a:pt x="321875" y="215585"/>
                  </a:lnTo>
                  <a:lnTo>
                    <a:pt x="286053" y="217645"/>
                  </a:lnTo>
                  <a:lnTo>
                    <a:pt x="267124" y="228922"/>
                  </a:lnTo>
                  <a:lnTo>
                    <a:pt x="252083" y="246802"/>
                  </a:lnTo>
                  <a:lnTo>
                    <a:pt x="228962" y="309910"/>
                  </a:lnTo>
                  <a:lnTo>
                    <a:pt x="223428" y="351268"/>
                  </a:lnTo>
                  <a:lnTo>
                    <a:pt x="228373" y="376048"/>
                  </a:lnTo>
                  <a:lnTo>
                    <a:pt x="239539" y="397589"/>
                  </a:lnTo>
                  <a:lnTo>
                    <a:pt x="256200" y="414962"/>
                  </a:lnTo>
                  <a:lnTo>
                    <a:pt x="278423" y="424243"/>
                  </a:lnTo>
                  <a:lnTo>
                    <a:pt x="290900" y="426718"/>
                  </a:lnTo>
                  <a:lnTo>
                    <a:pt x="314122" y="423229"/>
                  </a:lnTo>
                  <a:lnTo>
                    <a:pt x="36849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11482" y="1460297"/>
              <a:ext cx="208107" cy="498004"/>
            </a:xfrm>
            <a:custGeom>
              <a:avLst/>
              <a:gdLst/>
              <a:ahLst/>
              <a:cxnLst/>
              <a:rect l="0" t="0" r="0" b="0"/>
              <a:pathLst>
                <a:path w="208107" h="498004">
                  <a:moveTo>
                    <a:pt x="168456" y="87392"/>
                  </a:moveTo>
                  <a:lnTo>
                    <a:pt x="148212" y="43429"/>
                  </a:lnTo>
                  <a:lnTo>
                    <a:pt x="129052" y="18734"/>
                  </a:lnTo>
                  <a:lnTo>
                    <a:pt x="102968" y="2188"/>
                  </a:lnTo>
                  <a:lnTo>
                    <a:pt x="83198" y="0"/>
                  </a:lnTo>
                  <a:lnTo>
                    <a:pt x="63883" y="4098"/>
                  </a:lnTo>
                  <a:lnTo>
                    <a:pt x="47499" y="13717"/>
                  </a:lnTo>
                  <a:lnTo>
                    <a:pt x="35539" y="32031"/>
                  </a:lnTo>
                  <a:lnTo>
                    <a:pt x="18328" y="76326"/>
                  </a:lnTo>
                  <a:lnTo>
                    <a:pt x="17114" y="97682"/>
                  </a:lnTo>
                  <a:lnTo>
                    <a:pt x="21644" y="117701"/>
                  </a:lnTo>
                  <a:lnTo>
                    <a:pt x="50134" y="162541"/>
                  </a:lnTo>
                  <a:lnTo>
                    <a:pt x="59159" y="169076"/>
                  </a:lnTo>
                  <a:lnTo>
                    <a:pt x="81665" y="176339"/>
                  </a:lnTo>
                  <a:lnTo>
                    <a:pt x="104146" y="173327"/>
                  </a:lnTo>
                  <a:lnTo>
                    <a:pt x="133413" y="158477"/>
                  </a:lnTo>
                  <a:lnTo>
                    <a:pt x="148202" y="144722"/>
                  </a:lnTo>
                  <a:lnTo>
                    <a:pt x="171147" y="97151"/>
                  </a:lnTo>
                  <a:lnTo>
                    <a:pt x="173759" y="95068"/>
                  </a:lnTo>
                  <a:lnTo>
                    <a:pt x="175501" y="98358"/>
                  </a:lnTo>
                  <a:lnTo>
                    <a:pt x="185761" y="151054"/>
                  </a:lnTo>
                  <a:lnTo>
                    <a:pt x="191891" y="208978"/>
                  </a:lnTo>
                  <a:lnTo>
                    <a:pt x="204020" y="260497"/>
                  </a:lnTo>
                  <a:lnTo>
                    <a:pt x="208106" y="315734"/>
                  </a:lnTo>
                  <a:lnTo>
                    <a:pt x="198861" y="368586"/>
                  </a:lnTo>
                  <a:lnTo>
                    <a:pt x="195745" y="380140"/>
                  </a:lnTo>
                  <a:lnTo>
                    <a:pt x="182924" y="399216"/>
                  </a:lnTo>
                  <a:lnTo>
                    <a:pt x="152855" y="423109"/>
                  </a:lnTo>
                  <a:lnTo>
                    <a:pt x="100773" y="446555"/>
                  </a:lnTo>
                  <a:lnTo>
                    <a:pt x="42906" y="469232"/>
                  </a:lnTo>
                  <a:lnTo>
                    <a:pt x="0" y="498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55892" y="1492466"/>
              <a:ext cx="155674" cy="173415"/>
            </a:xfrm>
            <a:custGeom>
              <a:avLst/>
              <a:gdLst/>
              <a:ahLst/>
              <a:cxnLst/>
              <a:rect l="0" t="0" r="0" b="0"/>
              <a:pathLst>
                <a:path w="155674" h="173415">
                  <a:moveTo>
                    <a:pt x="8273" y="65751"/>
                  </a:moveTo>
                  <a:lnTo>
                    <a:pt x="19452" y="76930"/>
                  </a:lnTo>
                  <a:lnTo>
                    <a:pt x="37419" y="82418"/>
                  </a:lnTo>
                  <a:lnTo>
                    <a:pt x="48760" y="83881"/>
                  </a:lnTo>
                  <a:lnTo>
                    <a:pt x="70721" y="79268"/>
                  </a:lnTo>
                  <a:lnTo>
                    <a:pt x="81491" y="74763"/>
                  </a:lnTo>
                  <a:lnTo>
                    <a:pt x="96577" y="60398"/>
                  </a:lnTo>
                  <a:lnTo>
                    <a:pt x="102237" y="51654"/>
                  </a:lnTo>
                  <a:lnTo>
                    <a:pt x="105407" y="32579"/>
                  </a:lnTo>
                  <a:lnTo>
                    <a:pt x="104615" y="22580"/>
                  </a:lnTo>
                  <a:lnTo>
                    <a:pt x="100577" y="14743"/>
                  </a:lnTo>
                  <a:lnTo>
                    <a:pt x="86732" y="2917"/>
                  </a:lnTo>
                  <a:lnTo>
                    <a:pt x="62641" y="0"/>
                  </a:lnTo>
                  <a:lnTo>
                    <a:pt x="35946" y="3773"/>
                  </a:lnTo>
                  <a:lnTo>
                    <a:pt x="16283" y="13249"/>
                  </a:lnTo>
                  <a:lnTo>
                    <a:pt x="10104" y="21391"/>
                  </a:lnTo>
                  <a:lnTo>
                    <a:pt x="3238" y="42916"/>
                  </a:lnTo>
                  <a:lnTo>
                    <a:pt x="0" y="93693"/>
                  </a:lnTo>
                  <a:lnTo>
                    <a:pt x="7642" y="127843"/>
                  </a:lnTo>
                  <a:lnTo>
                    <a:pt x="18131" y="149499"/>
                  </a:lnTo>
                  <a:lnTo>
                    <a:pt x="36831" y="164584"/>
                  </a:lnTo>
                  <a:lnTo>
                    <a:pt x="48369" y="170244"/>
                  </a:lnTo>
                  <a:lnTo>
                    <a:pt x="70547" y="173414"/>
                  </a:lnTo>
                  <a:lnTo>
                    <a:pt x="92103" y="169753"/>
                  </a:lnTo>
                  <a:lnTo>
                    <a:pt x="122799" y="154538"/>
                  </a:lnTo>
                  <a:lnTo>
                    <a:pt x="155673" y="128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43666" y="1452974"/>
              <a:ext cx="315340" cy="192144"/>
            </a:xfrm>
            <a:custGeom>
              <a:avLst/>
              <a:gdLst/>
              <a:ahLst/>
              <a:cxnLst/>
              <a:rect l="0" t="0" r="0" b="0"/>
              <a:pathLst>
                <a:path w="315340" h="192144">
                  <a:moveTo>
                    <a:pt x="10013" y="84186"/>
                  </a:moveTo>
                  <a:lnTo>
                    <a:pt x="4423" y="100954"/>
                  </a:lnTo>
                  <a:lnTo>
                    <a:pt x="8865" y="147636"/>
                  </a:lnTo>
                  <a:lnTo>
                    <a:pt x="15392" y="185785"/>
                  </a:lnTo>
                  <a:lnTo>
                    <a:pt x="14769" y="187013"/>
                  </a:lnTo>
                  <a:lnTo>
                    <a:pt x="10956" y="177850"/>
                  </a:lnTo>
                  <a:lnTo>
                    <a:pt x="2096" y="130721"/>
                  </a:lnTo>
                  <a:lnTo>
                    <a:pt x="0" y="71021"/>
                  </a:lnTo>
                  <a:lnTo>
                    <a:pt x="5226" y="33882"/>
                  </a:lnTo>
                  <a:lnTo>
                    <a:pt x="19773" y="6240"/>
                  </a:lnTo>
                  <a:lnTo>
                    <a:pt x="28218" y="1807"/>
                  </a:lnTo>
                  <a:lnTo>
                    <a:pt x="50079" y="0"/>
                  </a:lnTo>
                  <a:lnTo>
                    <a:pt x="69154" y="6216"/>
                  </a:lnTo>
                  <a:lnTo>
                    <a:pt x="77516" y="11149"/>
                  </a:lnTo>
                  <a:lnTo>
                    <a:pt x="89927" y="25989"/>
                  </a:lnTo>
                  <a:lnTo>
                    <a:pt x="118456" y="82718"/>
                  </a:lnTo>
                  <a:lnTo>
                    <a:pt x="139356" y="145546"/>
                  </a:lnTo>
                  <a:lnTo>
                    <a:pt x="150242" y="178406"/>
                  </a:lnTo>
                  <a:lnTo>
                    <a:pt x="153802" y="182094"/>
                  </a:lnTo>
                  <a:lnTo>
                    <a:pt x="157345" y="181044"/>
                  </a:lnTo>
                  <a:lnTo>
                    <a:pt x="184526" y="147201"/>
                  </a:lnTo>
                  <a:lnTo>
                    <a:pt x="244189" y="107840"/>
                  </a:lnTo>
                  <a:lnTo>
                    <a:pt x="262660" y="97039"/>
                  </a:lnTo>
                  <a:lnTo>
                    <a:pt x="285042" y="71227"/>
                  </a:lnTo>
                  <a:lnTo>
                    <a:pt x="295244" y="51520"/>
                  </a:lnTo>
                  <a:lnTo>
                    <a:pt x="296094" y="42522"/>
                  </a:lnTo>
                  <a:lnTo>
                    <a:pt x="290798" y="26284"/>
                  </a:lnTo>
                  <a:lnTo>
                    <a:pt x="283770" y="21018"/>
                  </a:lnTo>
                  <a:lnTo>
                    <a:pt x="263484" y="15167"/>
                  </a:lnTo>
                  <a:lnTo>
                    <a:pt x="231344" y="17463"/>
                  </a:lnTo>
                  <a:lnTo>
                    <a:pt x="213277" y="28795"/>
                  </a:lnTo>
                  <a:lnTo>
                    <a:pt x="182614" y="59077"/>
                  </a:lnTo>
                  <a:lnTo>
                    <a:pt x="174462" y="79655"/>
                  </a:lnTo>
                  <a:lnTo>
                    <a:pt x="172009" y="103230"/>
                  </a:lnTo>
                  <a:lnTo>
                    <a:pt x="174817" y="125405"/>
                  </a:lnTo>
                  <a:lnTo>
                    <a:pt x="188565" y="157621"/>
                  </a:lnTo>
                  <a:lnTo>
                    <a:pt x="207132" y="172586"/>
                  </a:lnTo>
                  <a:lnTo>
                    <a:pt x="251591" y="191725"/>
                  </a:lnTo>
                  <a:lnTo>
                    <a:pt x="262312" y="192143"/>
                  </a:lnTo>
                  <a:lnTo>
                    <a:pt x="315339" y="178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92785" y="1421347"/>
              <a:ext cx="134677" cy="235213"/>
            </a:xfrm>
            <a:custGeom>
              <a:avLst/>
              <a:gdLst/>
              <a:ahLst/>
              <a:cxnLst/>
              <a:rect l="0" t="0" r="0" b="0"/>
              <a:pathLst>
                <a:path w="134677" h="235213">
                  <a:moveTo>
                    <a:pt x="8334" y="147399"/>
                  </a:moveTo>
                  <a:lnTo>
                    <a:pt x="22906" y="190090"/>
                  </a:lnTo>
                  <a:lnTo>
                    <a:pt x="47737" y="231741"/>
                  </a:lnTo>
                  <a:lnTo>
                    <a:pt x="50980" y="235212"/>
                  </a:lnTo>
                  <a:lnTo>
                    <a:pt x="51972" y="234017"/>
                  </a:lnTo>
                  <a:lnTo>
                    <a:pt x="45160" y="206883"/>
                  </a:lnTo>
                  <a:lnTo>
                    <a:pt x="20824" y="154322"/>
                  </a:lnTo>
                  <a:lnTo>
                    <a:pt x="2743" y="94498"/>
                  </a:lnTo>
                  <a:lnTo>
                    <a:pt x="0" y="68515"/>
                  </a:lnTo>
                  <a:lnTo>
                    <a:pt x="5020" y="47609"/>
                  </a:lnTo>
                  <a:lnTo>
                    <a:pt x="9634" y="38758"/>
                  </a:lnTo>
                  <a:lnTo>
                    <a:pt x="24120" y="25804"/>
                  </a:lnTo>
                  <a:lnTo>
                    <a:pt x="62015" y="7957"/>
                  </a:lnTo>
                  <a:lnTo>
                    <a:pt x="121064" y="1048"/>
                  </a:lnTo>
                  <a:lnTo>
                    <a:pt x="1346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65737" y="1466334"/>
              <a:ext cx="214409" cy="176279"/>
            </a:xfrm>
            <a:custGeom>
              <a:avLst/>
              <a:gdLst/>
              <a:ahLst/>
              <a:cxnLst/>
              <a:rect l="0" t="0" r="0" b="0"/>
              <a:pathLst>
                <a:path w="214409" h="176279">
                  <a:moveTo>
                    <a:pt x="67009" y="144526"/>
                  </a:moveTo>
                  <a:lnTo>
                    <a:pt x="78187" y="133347"/>
                  </a:lnTo>
                  <a:lnTo>
                    <a:pt x="83675" y="115381"/>
                  </a:lnTo>
                  <a:lnTo>
                    <a:pt x="87198" y="65719"/>
                  </a:lnTo>
                  <a:lnTo>
                    <a:pt x="81441" y="41650"/>
                  </a:lnTo>
                  <a:lnTo>
                    <a:pt x="65046" y="11489"/>
                  </a:lnTo>
                  <a:lnTo>
                    <a:pt x="58681" y="3192"/>
                  </a:lnTo>
                  <a:lnTo>
                    <a:pt x="50929" y="0"/>
                  </a:lnTo>
                  <a:lnTo>
                    <a:pt x="42250" y="212"/>
                  </a:lnTo>
                  <a:lnTo>
                    <a:pt x="32956" y="2693"/>
                  </a:lnTo>
                  <a:lnTo>
                    <a:pt x="25589" y="7857"/>
                  </a:lnTo>
                  <a:lnTo>
                    <a:pt x="14285" y="22953"/>
                  </a:lnTo>
                  <a:lnTo>
                    <a:pt x="1344" y="51182"/>
                  </a:lnTo>
                  <a:lnTo>
                    <a:pt x="0" y="71454"/>
                  </a:lnTo>
                  <a:lnTo>
                    <a:pt x="14954" y="134052"/>
                  </a:lnTo>
                  <a:lnTo>
                    <a:pt x="22816" y="153909"/>
                  </a:lnTo>
                  <a:lnTo>
                    <a:pt x="34109" y="170533"/>
                  </a:lnTo>
                  <a:lnTo>
                    <a:pt x="41566" y="174732"/>
                  </a:lnTo>
                  <a:lnTo>
                    <a:pt x="59211" y="176278"/>
                  </a:lnTo>
                  <a:lnTo>
                    <a:pt x="75631" y="169946"/>
                  </a:lnTo>
                  <a:lnTo>
                    <a:pt x="83286" y="164982"/>
                  </a:lnTo>
                  <a:lnTo>
                    <a:pt x="94910" y="150108"/>
                  </a:lnTo>
                  <a:lnTo>
                    <a:pt x="111905" y="111963"/>
                  </a:lnTo>
                  <a:lnTo>
                    <a:pt x="118121" y="71586"/>
                  </a:lnTo>
                  <a:lnTo>
                    <a:pt x="134134" y="132976"/>
                  </a:lnTo>
                  <a:lnTo>
                    <a:pt x="147145" y="153431"/>
                  </a:lnTo>
                  <a:lnTo>
                    <a:pt x="164626" y="170320"/>
                  </a:lnTo>
                  <a:lnTo>
                    <a:pt x="174201" y="174590"/>
                  </a:lnTo>
                  <a:lnTo>
                    <a:pt x="214408" y="176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48559" y="1200248"/>
              <a:ext cx="73701" cy="473784"/>
            </a:xfrm>
            <a:custGeom>
              <a:avLst/>
              <a:gdLst/>
              <a:ahLst/>
              <a:cxnLst/>
              <a:rect l="0" t="0" r="0" b="0"/>
              <a:pathLst>
                <a:path w="73701" h="473784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4655" y="163205"/>
                  </a:lnTo>
                  <a:lnTo>
                    <a:pt x="27028" y="219151"/>
                  </a:lnTo>
                  <a:lnTo>
                    <a:pt x="36575" y="282396"/>
                  </a:lnTo>
                  <a:lnTo>
                    <a:pt x="46062" y="332067"/>
                  </a:lnTo>
                  <a:lnTo>
                    <a:pt x="50693" y="385650"/>
                  </a:lnTo>
                  <a:lnTo>
                    <a:pt x="63839" y="447705"/>
                  </a:lnTo>
                  <a:lnTo>
                    <a:pt x="7370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08838" y="1175865"/>
              <a:ext cx="218790" cy="510383"/>
            </a:xfrm>
            <a:custGeom>
              <a:avLst/>
              <a:gdLst/>
              <a:ahLst/>
              <a:cxnLst/>
              <a:rect l="0" t="0" r="0" b="0"/>
              <a:pathLst>
                <a:path w="218790" h="510383">
                  <a:moveTo>
                    <a:pt x="134561" y="392881"/>
                  </a:moveTo>
                  <a:lnTo>
                    <a:pt x="131441" y="350189"/>
                  </a:lnTo>
                  <a:lnTo>
                    <a:pt x="119989" y="319010"/>
                  </a:lnTo>
                  <a:lnTo>
                    <a:pt x="114317" y="308539"/>
                  </a:lnTo>
                  <a:lnTo>
                    <a:pt x="98658" y="293784"/>
                  </a:lnTo>
                  <a:lnTo>
                    <a:pt x="89568" y="288212"/>
                  </a:lnTo>
                  <a:lnTo>
                    <a:pt x="70110" y="285140"/>
                  </a:lnTo>
                  <a:lnTo>
                    <a:pt x="60009" y="285959"/>
                  </a:lnTo>
                  <a:lnTo>
                    <a:pt x="42545" y="296227"/>
                  </a:lnTo>
                  <a:lnTo>
                    <a:pt x="28154" y="312489"/>
                  </a:lnTo>
                  <a:lnTo>
                    <a:pt x="5486" y="361800"/>
                  </a:lnTo>
                  <a:lnTo>
                    <a:pt x="0" y="398619"/>
                  </a:lnTo>
                  <a:lnTo>
                    <a:pt x="6552" y="444577"/>
                  </a:lnTo>
                  <a:lnTo>
                    <a:pt x="16954" y="475658"/>
                  </a:lnTo>
                  <a:lnTo>
                    <a:pt x="28089" y="492452"/>
                  </a:lnTo>
                  <a:lnTo>
                    <a:pt x="43956" y="504595"/>
                  </a:lnTo>
                  <a:lnTo>
                    <a:pt x="53100" y="509471"/>
                  </a:lnTo>
                  <a:lnTo>
                    <a:pt x="62707" y="510382"/>
                  </a:lnTo>
                  <a:lnTo>
                    <a:pt x="82738" y="505155"/>
                  </a:lnTo>
                  <a:lnTo>
                    <a:pt x="100220" y="491913"/>
                  </a:lnTo>
                  <a:lnTo>
                    <a:pt x="137707" y="443530"/>
                  </a:lnTo>
                  <a:lnTo>
                    <a:pt x="167528" y="383707"/>
                  </a:lnTo>
                  <a:lnTo>
                    <a:pt x="186923" y="320529"/>
                  </a:lnTo>
                  <a:lnTo>
                    <a:pt x="194529" y="260699"/>
                  </a:lnTo>
                  <a:lnTo>
                    <a:pt x="196308" y="215980"/>
                  </a:lnTo>
                  <a:lnTo>
                    <a:pt x="197099" y="172708"/>
                  </a:lnTo>
                  <a:lnTo>
                    <a:pt x="194331" y="130080"/>
                  </a:lnTo>
                  <a:lnTo>
                    <a:pt x="189315" y="69739"/>
                  </a:lnTo>
                  <a:lnTo>
                    <a:pt x="182031" y="8126"/>
                  </a:lnTo>
                  <a:lnTo>
                    <a:pt x="177906" y="1847"/>
                  </a:lnTo>
                  <a:lnTo>
                    <a:pt x="172816" y="0"/>
                  </a:lnTo>
                  <a:lnTo>
                    <a:pt x="167083" y="1109"/>
                  </a:lnTo>
                  <a:lnTo>
                    <a:pt x="162092" y="7697"/>
                  </a:lnTo>
                  <a:lnTo>
                    <a:pt x="150646" y="44916"/>
                  </a:lnTo>
                  <a:lnTo>
                    <a:pt x="146735" y="92988"/>
                  </a:lnTo>
                  <a:lnTo>
                    <a:pt x="145577" y="143107"/>
                  </a:lnTo>
                  <a:lnTo>
                    <a:pt x="145233" y="190452"/>
                  </a:lnTo>
                  <a:lnTo>
                    <a:pt x="146301" y="246724"/>
                  </a:lnTo>
                  <a:lnTo>
                    <a:pt x="153507" y="302132"/>
                  </a:lnTo>
                  <a:lnTo>
                    <a:pt x="163052" y="360143"/>
                  </a:lnTo>
                  <a:lnTo>
                    <a:pt x="179876" y="419733"/>
                  </a:lnTo>
                  <a:lnTo>
                    <a:pt x="192135" y="441080"/>
                  </a:lnTo>
                  <a:lnTo>
                    <a:pt x="218789" y="466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95737" y="1495046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20153" y="152603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11855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96083" y="1450122"/>
              <a:ext cx="105286" cy="215454"/>
            </a:xfrm>
            <a:custGeom>
              <a:avLst/>
              <a:gdLst/>
              <a:ahLst/>
              <a:cxnLst/>
              <a:rect l="0" t="0" r="0" b="0"/>
              <a:pathLst>
                <a:path w="105286" h="215454">
                  <a:moveTo>
                    <a:pt x="0" y="87038"/>
                  </a:moveTo>
                  <a:lnTo>
                    <a:pt x="23719" y="145655"/>
                  </a:lnTo>
                  <a:lnTo>
                    <a:pt x="42002" y="202252"/>
                  </a:lnTo>
                  <a:lnTo>
                    <a:pt x="46743" y="215453"/>
                  </a:lnTo>
                  <a:lnTo>
                    <a:pt x="31035" y="153490"/>
                  </a:lnTo>
                  <a:lnTo>
                    <a:pt x="17438" y="94705"/>
                  </a:lnTo>
                  <a:lnTo>
                    <a:pt x="18165" y="52135"/>
                  </a:lnTo>
                  <a:lnTo>
                    <a:pt x="29130" y="30192"/>
                  </a:lnTo>
                  <a:lnTo>
                    <a:pt x="45702" y="13810"/>
                  </a:lnTo>
                  <a:lnTo>
                    <a:pt x="64766" y="2630"/>
                  </a:lnTo>
                  <a:lnTo>
                    <a:pt x="81817" y="0"/>
                  </a:lnTo>
                  <a:lnTo>
                    <a:pt x="105285" y="2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75067" y="1463467"/>
              <a:ext cx="115814" cy="206469"/>
            </a:xfrm>
            <a:custGeom>
              <a:avLst/>
              <a:gdLst/>
              <a:ahLst/>
              <a:cxnLst/>
              <a:rect l="0" t="0" r="0" b="0"/>
              <a:pathLst>
                <a:path w="115814" h="206469">
                  <a:moveTo>
                    <a:pt x="0" y="73693"/>
                  </a:moveTo>
                  <a:lnTo>
                    <a:pt x="16768" y="79282"/>
                  </a:lnTo>
                  <a:lnTo>
                    <a:pt x="49552" y="77169"/>
                  </a:lnTo>
                  <a:lnTo>
                    <a:pt x="83313" y="63545"/>
                  </a:lnTo>
                  <a:lnTo>
                    <a:pt x="89467" y="55229"/>
                  </a:lnTo>
                  <a:lnTo>
                    <a:pt x="93186" y="33511"/>
                  </a:lnTo>
                  <a:lnTo>
                    <a:pt x="87820" y="14501"/>
                  </a:lnTo>
                  <a:lnTo>
                    <a:pt x="83113" y="6155"/>
                  </a:lnTo>
                  <a:lnTo>
                    <a:pt x="75296" y="1762"/>
                  </a:lnTo>
                  <a:lnTo>
                    <a:pt x="54132" y="0"/>
                  </a:lnTo>
                  <a:lnTo>
                    <a:pt x="35367" y="6236"/>
                  </a:lnTo>
                  <a:lnTo>
                    <a:pt x="27088" y="11174"/>
                  </a:lnTo>
                  <a:lnTo>
                    <a:pt x="14768" y="26020"/>
                  </a:lnTo>
                  <a:lnTo>
                    <a:pt x="6563" y="45486"/>
                  </a:lnTo>
                  <a:lnTo>
                    <a:pt x="1297" y="96111"/>
                  </a:lnTo>
                  <a:lnTo>
                    <a:pt x="3504" y="134148"/>
                  </a:lnTo>
                  <a:lnTo>
                    <a:pt x="9746" y="155544"/>
                  </a:lnTo>
                  <a:lnTo>
                    <a:pt x="32818" y="188344"/>
                  </a:lnTo>
                  <a:lnTo>
                    <a:pt x="39427" y="195750"/>
                  </a:lnTo>
                  <a:lnTo>
                    <a:pt x="59247" y="203980"/>
                  </a:lnTo>
                  <a:lnTo>
                    <a:pt x="81315" y="206468"/>
                  </a:lnTo>
                  <a:lnTo>
                    <a:pt x="115813" y="200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55441" y="1460688"/>
              <a:ext cx="146010" cy="171668"/>
            </a:xfrm>
            <a:custGeom>
              <a:avLst/>
              <a:gdLst/>
              <a:ahLst/>
              <a:cxnLst/>
              <a:rect l="0" t="0" r="0" b="0"/>
              <a:pathLst>
                <a:path w="146010" h="171668">
                  <a:moveTo>
                    <a:pt x="103896" y="13301"/>
                  </a:moveTo>
                  <a:lnTo>
                    <a:pt x="92717" y="2123"/>
                  </a:lnTo>
                  <a:lnTo>
                    <a:pt x="85915" y="0"/>
                  </a:lnTo>
                  <a:lnTo>
                    <a:pt x="68998" y="760"/>
                  </a:lnTo>
                  <a:lnTo>
                    <a:pt x="39743" y="13355"/>
                  </a:lnTo>
                  <a:lnTo>
                    <a:pt x="14438" y="37494"/>
                  </a:lnTo>
                  <a:lnTo>
                    <a:pt x="5644" y="59928"/>
                  </a:lnTo>
                  <a:lnTo>
                    <a:pt x="0" y="112459"/>
                  </a:lnTo>
                  <a:lnTo>
                    <a:pt x="5467" y="133800"/>
                  </a:lnTo>
                  <a:lnTo>
                    <a:pt x="16865" y="151084"/>
                  </a:lnTo>
                  <a:lnTo>
                    <a:pt x="33630" y="166565"/>
                  </a:lnTo>
                  <a:lnTo>
                    <a:pt x="44184" y="170459"/>
                  </a:lnTo>
                  <a:lnTo>
                    <a:pt x="68389" y="171667"/>
                  </a:lnTo>
                  <a:lnTo>
                    <a:pt x="102733" y="165769"/>
                  </a:lnTo>
                  <a:lnTo>
                    <a:pt x="146009" y="139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46492" y="1231834"/>
              <a:ext cx="60244" cy="442198"/>
            </a:xfrm>
            <a:custGeom>
              <a:avLst/>
              <a:gdLst/>
              <a:ahLst/>
              <a:cxnLst/>
              <a:rect l="0" t="0" r="0" b="0"/>
              <a:pathLst>
                <a:path w="60244" h="442198">
                  <a:moveTo>
                    <a:pt x="18130" y="0"/>
                  </a:moveTo>
                  <a:lnTo>
                    <a:pt x="6951" y="16767"/>
                  </a:lnTo>
                  <a:lnTo>
                    <a:pt x="0" y="49552"/>
                  </a:lnTo>
                  <a:lnTo>
                    <a:pt x="4886" y="97655"/>
                  </a:lnTo>
                  <a:lnTo>
                    <a:pt x="7966" y="147868"/>
                  </a:lnTo>
                  <a:lnTo>
                    <a:pt x="22150" y="209245"/>
                  </a:lnTo>
                  <a:lnTo>
                    <a:pt x="32319" y="264120"/>
                  </a:lnTo>
                  <a:lnTo>
                    <a:pt x="42741" y="321063"/>
                  </a:lnTo>
                  <a:lnTo>
                    <a:pt x="49507" y="383131"/>
                  </a:lnTo>
                  <a:lnTo>
                    <a:pt x="6024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48808" y="1363115"/>
              <a:ext cx="263214" cy="58233"/>
            </a:xfrm>
            <a:custGeom>
              <a:avLst/>
              <a:gdLst/>
              <a:ahLst/>
              <a:cxnLst/>
              <a:rect l="0" t="0" r="0" b="0"/>
              <a:pathLst>
                <a:path w="263214" h="58233">
                  <a:moveTo>
                    <a:pt x="263213" y="5589"/>
                  </a:moveTo>
                  <a:lnTo>
                    <a:pt x="246445" y="0"/>
                  </a:lnTo>
                  <a:lnTo>
                    <a:pt x="213661" y="2113"/>
                  </a:lnTo>
                  <a:lnTo>
                    <a:pt x="152095" y="16584"/>
                  </a:lnTo>
                  <a:lnTo>
                    <a:pt x="97764" y="30248"/>
                  </a:lnTo>
                  <a:lnTo>
                    <a:pt x="46001" y="38146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06432" y="1526632"/>
              <a:ext cx="26646" cy="147400"/>
            </a:xfrm>
            <a:custGeom>
              <a:avLst/>
              <a:gdLst/>
              <a:ahLst/>
              <a:cxnLst/>
              <a:rect l="0" t="0" r="0" b="0"/>
              <a:pathLst>
                <a:path w="26646" h="147400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307" y="101381"/>
                  </a:lnTo>
                  <a:lnTo>
                    <a:pt x="2664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22549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14142" y="1505575"/>
              <a:ext cx="136618" cy="168627"/>
            </a:xfrm>
            <a:custGeom>
              <a:avLst/>
              <a:gdLst/>
              <a:ahLst/>
              <a:cxnLst/>
              <a:rect l="0" t="0" r="0" b="0"/>
              <a:pathLst>
                <a:path w="136618" h="168627">
                  <a:moveTo>
                    <a:pt x="87392" y="0"/>
                  </a:moveTo>
                  <a:lnTo>
                    <a:pt x="43429" y="20243"/>
                  </a:lnTo>
                  <a:lnTo>
                    <a:pt x="18733" y="44992"/>
                  </a:lnTo>
                  <a:lnTo>
                    <a:pt x="2188" y="74552"/>
                  </a:lnTo>
                  <a:lnTo>
                    <a:pt x="0" y="95135"/>
                  </a:lnTo>
                  <a:lnTo>
                    <a:pt x="4097" y="115982"/>
                  </a:lnTo>
                  <a:lnTo>
                    <a:pt x="13717" y="136945"/>
                  </a:lnTo>
                  <a:lnTo>
                    <a:pt x="37876" y="162889"/>
                  </a:lnTo>
                  <a:lnTo>
                    <a:pt x="48532" y="167084"/>
                  </a:lnTo>
                  <a:lnTo>
                    <a:pt x="72850" y="168626"/>
                  </a:lnTo>
                  <a:lnTo>
                    <a:pt x="107260" y="157328"/>
                  </a:lnTo>
                  <a:lnTo>
                    <a:pt x="122738" y="142453"/>
                  </a:lnTo>
                  <a:lnTo>
                    <a:pt x="128503" y="133573"/>
                  </a:lnTo>
                  <a:lnTo>
                    <a:pt x="136617" y="93129"/>
                  </a:lnTo>
                  <a:lnTo>
                    <a:pt x="132277" y="67127"/>
                  </a:lnTo>
                  <a:lnTo>
                    <a:pt x="10844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85761" y="1474385"/>
              <a:ext cx="210571" cy="202975"/>
            </a:xfrm>
            <a:custGeom>
              <a:avLst/>
              <a:gdLst/>
              <a:ahLst/>
              <a:cxnLst/>
              <a:rect l="0" t="0" r="0" b="0"/>
              <a:pathLst>
                <a:path w="210571" h="202975">
                  <a:moveTo>
                    <a:pt x="0" y="83832"/>
                  </a:moveTo>
                  <a:lnTo>
                    <a:pt x="34747" y="144943"/>
                  </a:lnTo>
                  <a:lnTo>
                    <a:pt x="56984" y="202974"/>
                  </a:lnTo>
                  <a:lnTo>
                    <a:pt x="38227" y="145901"/>
                  </a:lnTo>
                  <a:lnTo>
                    <a:pt x="21008" y="91096"/>
                  </a:lnTo>
                  <a:lnTo>
                    <a:pt x="16357" y="64834"/>
                  </a:lnTo>
                  <a:lnTo>
                    <a:pt x="18188" y="37564"/>
                  </a:lnTo>
                  <a:lnTo>
                    <a:pt x="26021" y="16085"/>
                  </a:lnTo>
                  <a:lnTo>
                    <a:pt x="31386" y="7082"/>
                  </a:lnTo>
                  <a:lnTo>
                    <a:pt x="39641" y="2250"/>
                  </a:lnTo>
                  <a:lnTo>
                    <a:pt x="61292" y="0"/>
                  </a:lnTo>
                  <a:lnTo>
                    <a:pt x="99789" y="10900"/>
                  </a:lnTo>
                  <a:lnTo>
                    <a:pt x="135242" y="34537"/>
                  </a:lnTo>
                  <a:lnTo>
                    <a:pt x="162385" y="63767"/>
                  </a:lnTo>
                  <a:lnTo>
                    <a:pt x="192182" y="126033"/>
                  </a:lnTo>
                  <a:lnTo>
                    <a:pt x="210570" y="189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70073" y="1547689"/>
              <a:ext cx="42114" cy="178985"/>
            </a:xfrm>
            <a:custGeom>
              <a:avLst/>
              <a:gdLst/>
              <a:ahLst/>
              <a:cxnLst/>
              <a:rect l="0" t="0" r="0" b="0"/>
              <a:pathLst>
                <a:path w="42114" h="178985">
                  <a:moveTo>
                    <a:pt x="0" y="0"/>
                  </a:moveTo>
                  <a:lnTo>
                    <a:pt x="5589" y="62092"/>
                  </a:lnTo>
                  <a:lnTo>
                    <a:pt x="21330" y="115671"/>
                  </a:lnTo>
                  <a:lnTo>
                    <a:pt x="4211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80601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75357" y="1512462"/>
              <a:ext cx="157929" cy="161570"/>
            </a:xfrm>
            <a:custGeom>
              <a:avLst/>
              <a:gdLst/>
              <a:ahLst/>
              <a:cxnLst/>
              <a:rect l="0" t="0" r="0" b="0"/>
              <a:pathLst>
                <a:path w="157929" h="161570">
                  <a:moveTo>
                    <a:pt x="0" y="66812"/>
                  </a:moveTo>
                  <a:lnTo>
                    <a:pt x="17959" y="121857"/>
                  </a:lnTo>
                  <a:lnTo>
                    <a:pt x="24750" y="146649"/>
                  </a:lnTo>
                  <a:lnTo>
                    <a:pt x="24688" y="152792"/>
                  </a:lnTo>
                  <a:lnTo>
                    <a:pt x="22309" y="154548"/>
                  </a:lnTo>
                  <a:lnTo>
                    <a:pt x="18382" y="153378"/>
                  </a:lnTo>
                  <a:lnTo>
                    <a:pt x="10899" y="142721"/>
                  </a:lnTo>
                  <a:lnTo>
                    <a:pt x="4845" y="123946"/>
                  </a:lnTo>
                  <a:lnTo>
                    <a:pt x="957" y="67353"/>
                  </a:lnTo>
                  <a:lnTo>
                    <a:pt x="2765" y="40146"/>
                  </a:lnTo>
                  <a:lnTo>
                    <a:pt x="11368" y="16356"/>
                  </a:lnTo>
                  <a:lnTo>
                    <a:pt x="19277" y="8608"/>
                  </a:lnTo>
                  <a:lnTo>
                    <a:pt x="40543" y="0"/>
                  </a:lnTo>
                  <a:lnTo>
                    <a:pt x="62474" y="2413"/>
                  </a:lnTo>
                  <a:lnTo>
                    <a:pt x="82748" y="11284"/>
                  </a:lnTo>
                  <a:lnTo>
                    <a:pt x="122175" y="42790"/>
                  </a:lnTo>
                  <a:lnTo>
                    <a:pt x="138106" y="69053"/>
                  </a:lnTo>
                  <a:lnTo>
                    <a:pt x="152799" y="110539"/>
                  </a:lnTo>
                  <a:lnTo>
                    <a:pt x="157928" y="161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78232" y="1207100"/>
              <a:ext cx="155137" cy="517610"/>
            </a:xfrm>
            <a:custGeom>
              <a:avLst/>
              <a:gdLst/>
              <a:ahLst/>
              <a:cxnLst/>
              <a:rect l="0" t="0" r="0" b="0"/>
              <a:pathLst>
                <a:path w="155137" h="517610">
                  <a:moveTo>
                    <a:pt x="81437" y="456402"/>
                  </a:moveTo>
                  <a:lnTo>
                    <a:pt x="81437" y="397785"/>
                  </a:lnTo>
                  <a:lnTo>
                    <a:pt x="70258" y="362995"/>
                  </a:lnTo>
                  <a:lnTo>
                    <a:pt x="63455" y="356696"/>
                  </a:lnTo>
                  <a:lnTo>
                    <a:pt x="55411" y="353667"/>
                  </a:lnTo>
                  <a:lnTo>
                    <a:pt x="46539" y="352817"/>
                  </a:lnTo>
                  <a:lnTo>
                    <a:pt x="30442" y="358112"/>
                  </a:lnTo>
                  <a:lnTo>
                    <a:pt x="22873" y="362799"/>
                  </a:lnTo>
                  <a:lnTo>
                    <a:pt x="11345" y="377366"/>
                  </a:lnTo>
                  <a:lnTo>
                    <a:pt x="6633" y="386164"/>
                  </a:lnTo>
                  <a:lnTo>
                    <a:pt x="0" y="426492"/>
                  </a:lnTo>
                  <a:lnTo>
                    <a:pt x="3625" y="469897"/>
                  </a:lnTo>
                  <a:lnTo>
                    <a:pt x="17697" y="506804"/>
                  </a:lnTo>
                  <a:lnTo>
                    <a:pt x="26076" y="513400"/>
                  </a:lnTo>
                  <a:lnTo>
                    <a:pt x="47863" y="517609"/>
                  </a:lnTo>
                  <a:lnTo>
                    <a:pt x="66905" y="512461"/>
                  </a:lnTo>
                  <a:lnTo>
                    <a:pt x="83167" y="501205"/>
                  </a:lnTo>
                  <a:lnTo>
                    <a:pt x="98193" y="484503"/>
                  </a:lnTo>
                  <a:lnTo>
                    <a:pt x="114217" y="438602"/>
                  </a:lnTo>
                  <a:lnTo>
                    <a:pt x="126374" y="380548"/>
                  </a:lnTo>
                  <a:lnTo>
                    <a:pt x="131796" y="330072"/>
                  </a:lnTo>
                  <a:lnTo>
                    <a:pt x="132458" y="271094"/>
                  </a:lnTo>
                  <a:lnTo>
                    <a:pt x="126710" y="224981"/>
                  </a:lnTo>
                  <a:lnTo>
                    <a:pt x="123316" y="165695"/>
                  </a:lnTo>
                  <a:lnTo>
                    <a:pt x="112282" y="102491"/>
                  </a:lnTo>
                  <a:lnTo>
                    <a:pt x="102274" y="50112"/>
                  </a:lnTo>
                  <a:lnTo>
                    <a:pt x="94207" y="21975"/>
                  </a:lnTo>
                  <a:lnTo>
                    <a:pt x="82822" y="1671"/>
                  </a:lnTo>
                  <a:lnTo>
                    <a:pt x="78851" y="0"/>
                  </a:lnTo>
                  <a:lnTo>
                    <a:pt x="76203" y="3565"/>
                  </a:lnTo>
                  <a:lnTo>
                    <a:pt x="71953" y="48498"/>
                  </a:lnTo>
                  <a:lnTo>
                    <a:pt x="71218" y="107944"/>
                  </a:lnTo>
                  <a:lnTo>
                    <a:pt x="76589" y="155064"/>
                  </a:lnTo>
                  <a:lnTo>
                    <a:pt x="85590" y="213609"/>
                  </a:lnTo>
                  <a:lnTo>
                    <a:pt x="92251" y="259197"/>
                  </a:lnTo>
                  <a:lnTo>
                    <a:pt x="99111" y="304415"/>
                  </a:lnTo>
                  <a:lnTo>
                    <a:pt x="110719" y="359246"/>
                  </a:lnTo>
                  <a:lnTo>
                    <a:pt x="141719" y="414203"/>
                  </a:lnTo>
                  <a:lnTo>
                    <a:pt x="155136" y="456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88523" y="1526548"/>
              <a:ext cx="229115" cy="190317"/>
            </a:xfrm>
            <a:custGeom>
              <a:avLst/>
              <a:gdLst/>
              <a:ahLst/>
              <a:cxnLst/>
              <a:rect l="0" t="0" r="0" b="0"/>
              <a:pathLst>
                <a:path w="229115" h="190317">
                  <a:moveTo>
                    <a:pt x="102772" y="115897"/>
                  </a:moveTo>
                  <a:lnTo>
                    <a:pt x="108361" y="99130"/>
                  </a:lnTo>
                  <a:lnTo>
                    <a:pt x="106248" y="66345"/>
                  </a:lnTo>
                  <a:lnTo>
                    <a:pt x="92623" y="32585"/>
                  </a:lnTo>
                  <a:lnTo>
                    <a:pt x="73769" y="5944"/>
                  </a:lnTo>
                  <a:lnTo>
                    <a:pt x="64719" y="1651"/>
                  </a:lnTo>
                  <a:lnTo>
                    <a:pt x="42186" y="0"/>
                  </a:lnTo>
                  <a:lnTo>
                    <a:pt x="33136" y="3538"/>
                  </a:lnTo>
                  <a:lnTo>
                    <a:pt x="19960" y="16827"/>
                  </a:lnTo>
                  <a:lnTo>
                    <a:pt x="5965" y="44039"/>
                  </a:lnTo>
                  <a:lnTo>
                    <a:pt x="0" y="79918"/>
                  </a:lnTo>
                  <a:lnTo>
                    <a:pt x="3820" y="125774"/>
                  </a:lnTo>
                  <a:lnTo>
                    <a:pt x="17951" y="165227"/>
                  </a:lnTo>
                  <a:lnTo>
                    <a:pt x="26338" y="173350"/>
                  </a:lnTo>
                  <a:lnTo>
                    <a:pt x="48135" y="182376"/>
                  </a:lnTo>
                  <a:lnTo>
                    <a:pt x="58158" y="181273"/>
                  </a:lnTo>
                  <a:lnTo>
                    <a:pt x="75535" y="170689"/>
                  </a:lnTo>
                  <a:lnTo>
                    <a:pt x="98471" y="145000"/>
                  </a:lnTo>
                  <a:lnTo>
                    <a:pt x="106709" y="122203"/>
                  </a:lnTo>
                  <a:lnTo>
                    <a:pt x="111999" y="69440"/>
                  </a:lnTo>
                  <a:lnTo>
                    <a:pt x="113603" y="66208"/>
                  </a:lnTo>
                  <a:lnTo>
                    <a:pt x="115841" y="69903"/>
                  </a:lnTo>
                  <a:lnTo>
                    <a:pt x="132352" y="124008"/>
                  </a:lnTo>
                  <a:lnTo>
                    <a:pt x="156405" y="164943"/>
                  </a:lnTo>
                  <a:lnTo>
                    <a:pt x="171063" y="179809"/>
                  </a:lnTo>
                  <a:lnTo>
                    <a:pt x="189276" y="190316"/>
                  </a:lnTo>
                  <a:lnTo>
                    <a:pt x="197876" y="190076"/>
                  </a:lnTo>
                  <a:lnTo>
                    <a:pt x="205949" y="186407"/>
                  </a:lnTo>
                  <a:lnTo>
                    <a:pt x="229114" y="168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86052" y="1221305"/>
              <a:ext cx="63172" cy="547483"/>
            </a:xfrm>
            <a:custGeom>
              <a:avLst/>
              <a:gdLst/>
              <a:ahLst/>
              <a:cxnLst/>
              <a:rect l="0" t="0" r="0" b="0"/>
              <a:pathLst>
                <a:path w="63172" h="547483">
                  <a:moveTo>
                    <a:pt x="0" y="0"/>
                  </a:moveTo>
                  <a:lnTo>
                    <a:pt x="0" y="55170"/>
                  </a:lnTo>
                  <a:lnTo>
                    <a:pt x="0" y="110324"/>
                  </a:lnTo>
                  <a:lnTo>
                    <a:pt x="5589" y="170881"/>
                  </a:lnTo>
                  <a:lnTo>
                    <a:pt x="10722" y="229073"/>
                  </a:lnTo>
                  <a:lnTo>
                    <a:pt x="21788" y="292561"/>
                  </a:lnTo>
                  <a:lnTo>
                    <a:pt x="35239" y="350508"/>
                  </a:lnTo>
                  <a:lnTo>
                    <a:pt x="41926" y="407015"/>
                  </a:lnTo>
                  <a:lnTo>
                    <a:pt x="50179" y="466356"/>
                  </a:lnTo>
                  <a:lnTo>
                    <a:pt x="57744" y="522879"/>
                  </a:lnTo>
                  <a:lnTo>
                    <a:pt x="63171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70238" y="1431913"/>
              <a:ext cx="326385" cy="10492"/>
            </a:xfrm>
            <a:custGeom>
              <a:avLst/>
              <a:gdLst/>
              <a:ahLst/>
              <a:cxnLst/>
              <a:rect l="0" t="0" r="0" b="0"/>
              <a:pathLst>
                <a:path w="326385" h="10492">
                  <a:moveTo>
                    <a:pt x="326384" y="10491"/>
                  </a:moveTo>
                  <a:lnTo>
                    <a:pt x="288905" y="2157"/>
                  </a:lnTo>
                  <a:lnTo>
                    <a:pt x="231893" y="396"/>
                  </a:lnTo>
                  <a:lnTo>
                    <a:pt x="181534" y="91"/>
                  </a:lnTo>
                  <a:lnTo>
                    <a:pt x="129567" y="0"/>
                  </a:lnTo>
                  <a:lnTo>
                    <a:pt x="75246" y="7205"/>
                  </a:lnTo>
                  <a:lnTo>
                    <a:pt x="26908" y="9842"/>
                  </a:lnTo>
                  <a:lnTo>
                    <a:pt x="0" y="10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04764" y="1531397"/>
              <a:ext cx="397185" cy="290034"/>
            </a:xfrm>
            <a:custGeom>
              <a:avLst/>
              <a:gdLst/>
              <a:ahLst/>
              <a:cxnLst/>
              <a:rect l="0" t="0" r="0" b="0"/>
              <a:pathLst>
                <a:path w="397185" h="290034">
                  <a:moveTo>
                    <a:pt x="155028" y="121577"/>
                  </a:moveTo>
                  <a:lnTo>
                    <a:pt x="151909" y="78885"/>
                  </a:lnTo>
                  <a:lnTo>
                    <a:pt x="140456" y="47706"/>
                  </a:lnTo>
                  <a:lnTo>
                    <a:pt x="115625" y="11319"/>
                  </a:lnTo>
                  <a:lnTo>
                    <a:pt x="95792" y="2383"/>
                  </a:lnTo>
                  <a:lnTo>
                    <a:pt x="83952" y="0"/>
                  </a:lnTo>
                  <a:lnTo>
                    <a:pt x="61438" y="3592"/>
                  </a:lnTo>
                  <a:lnTo>
                    <a:pt x="40903" y="14157"/>
                  </a:lnTo>
                  <a:lnTo>
                    <a:pt x="23977" y="30551"/>
                  </a:lnTo>
                  <a:lnTo>
                    <a:pt x="6884" y="65100"/>
                  </a:lnTo>
                  <a:lnTo>
                    <a:pt x="0" y="110562"/>
                  </a:lnTo>
                  <a:lnTo>
                    <a:pt x="3549" y="155488"/>
                  </a:lnTo>
                  <a:lnTo>
                    <a:pt x="17599" y="198435"/>
                  </a:lnTo>
                  <a:lnTo>
                    <a:pt x="33118" y="217347"/>
                  </a:lnTo>
                  <a:lnTo>
                    <a:pt x="42169" y="224028"/>
                  </a:lnTo>
                  <a:lnTo>
                    <a:pt x="67824" y="231451"/>
                  </a:lnTo>
                  <a:lnTo>
                    <a:pt x="95214" y="232411"/>
                  </a:lnTo>
                  <a:lnTo>
                    <a:pt x="115187" y="225039"/>
                  </a:lnTo>
                  <a:lnTo>
                    <a:pt x="139584" y="202145"/>
                  </a:lnTo>
                  <a:lnTo>
                    <a:pt x="148164" y="180002"/>
                  </a:lnTo>
                  <a:lnTo>
                    <a:pt x="153673" y="127658"/>
                  </a:lnTo>
                  <a:lnTo>
                    <a:pt x="148695" y="81617"/>
                  </a:lnTo>
                  <a:lnTo>
                    <a:pt x="185794" y="138575"/>
                  </a:lnTo>
                  <a:lnTo>
                    <a:pt x="235699" y="200594"/>
                  </a:lnTo>
                  <a:lnTo>
                    <a:pt x="288527" y="240286"/>
                  </a:lnTo>
                  <a:lnTo>
                    <a:pt x="341796" y="268898"/>
                  </a:lnTo>
                  <a:lnTo>
                    <a:pt x="397184" y="2900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21829" y="2642653"/>
            <a:ext cx="1610172" cy="600125"/>
            <a:chOff x="421829" y="2642653"/>
            <a:chExt cx="1610172" cy="600125"/>
          </a:xfrm>
        </p:grpSpPr>
        <p:sp>
          <p:nvSpPr>
            <p:cNvPr id="59" name="Freeform 58"/>
            <p:cNvSpPr/>
            <p:nvPr/>
          </p:nvSpPr>
          <p:spPr>
            <a:xfrm>
              <a:off x="421829" y="2734255"/>
              <a:ext cx="275197" cy="386122"/>
            </a:xfrm>
            <a:custGeom>
              <a:avLst/>
              <a:gdLst/>
              <a:ahLst/>
              <a:cxnLst/>
              <a:rect l="0" t="0" r="0" b="0"/>
              <a:pathLst>
                <a:path w="275197" h="386122">
                  <a:moveTo>
                    <a:pt x="94067" y="13682"/>
                  </a:moveTo>
                  <a:lnTo>
                    <a:pt x="34474" y="63181"/>
                  </a:lnTo>
                  <a:lnTo>
                    <a:pt x="7780" y="83980"/>
                  </a:lnTo>
                  <a:lnTo>
                    <a:pt x="2617" y="83944"/>
                  </a:lnTo>
                  <a:lnTo>
                    <a:pt x="345" y="79241"/>
                  </a:lnTo>
                  <a:lnTo>
                    <a:pt x="0" y="71426"/>
                  </a:lnTo>
                  <a:lnTo>
                    <a:pt x="5856" y="53384"/>
                  </a:lnTo>
                  <a:lnTo>
                    <a:pt x="10693" y="43660"/>
                  </a:lnTo>
                  <a:lnTo>
                    <a:pt x="28546" y="26616"/>
                  </a:lnTo>
                  <a:lnTo>
                    <a:pt x="72546" y="2199"/>
                  </a:lnTo>
                  <a:lnTo>
                    <a:pt x="96980" y="0"/>
                  </a:lnTo>
                  <a:lnTo>
                    <a:pt x="145205" y="8120"/>
                  </a:lnTo>
                  <a:lnTo>
                    <a:pt x="153895" y="13484"/>
                  </a:lnTo>
                  <a:lnTo>
                    <a:pt x="166671" y="28802"/>
                  </a:lnTo>
                  <a:lnTo>
                    <a:pt x="174851" y="68335"/>
                  </a:lnTo>
                  <a:lnTo>
                    <a:pt x="170525" y="91005"/>
                  </a:lnTo>
                  <a:lnTo>
                    <a:pt x="148684" y="130212"/>
                  </a:lnTo>
                  <a:lnTo>
                    <a:pt x="123118" y="155704"/>
                  </a:lnTo>
                  <a:lnTo>
                    <a:pt x="118114" y="157497"/>
                  </a:lnTo>
                  <a:lnTo>
                    <a:pt x="115947" y="155182"/>
                  </a:lnTo>
                  <a:lnTo>
                    <a:pt x="115673" y="150129"/>
                  </a:lnTo>
                  <a:lnTo>
                    <a:pt x="118999" y="145591"/>
                  </a:lnTo>
                  <a:lnTo>
                    <a:pt x="132054" y="137429"/>
                  </a:lnTo>
                  <a:lnTo>
                    <a:pt x="164724" y="131846"/>
                  </a:lnTo>
                  <a:lnTo>
                    <a:pt x="204040" y="141371"/>
                  </a:lnTo>
                  <a:lnTo>
                    <a:pt x="234146" y="159011"/>
                  </a:lnTo>
                  <a:lnTo>
                    <a:pt x="257884" y="190233"/>
                  </a:lnTo>
                  <a:lnTo>
                    <a:pt x="274147" y="223531"/>
                  </a:lnTo>
                  <a:lnTo>
                    <a:pt x="275196" y="266803"/>
                  </a:lnTo>
                  <a:lnTo>
                    <a:pt x="267765" y="290347"/>
                  </a:lnTo>
                  <a:lnTo>
                    <a:pt x="238342" y="330115"/>
                  </a:lnTo>
                  <a:lnTo>
                    <a:pt x="198735" y="362190"/>
                  </a:lnTo>
                  <a:lnTo>
                    <a:pt x="141039" y="384905"/>
                  </a:lnTo>
                  <a:lnTo>
                    <a:pt x="117283" y="386121"/>
                  </a:lnTo>
                  <a:lnTo>
                    <a:pt x="73436" y="377369"/>
                  </a:lnTo>
                  <a:lnTo>
                    <a:pt x="41551" y="362167"/>
                  </a:lnTo>
                  <a:lnTo>
                    <a:pt x="29782" y="352618"/>
                  </a:lnTo>
                  <a:lnTo>
                    <a:pt x="20367" y="340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67841" y="2642653"/>
              <a:ext cx="16595" cy="410612"/>
            </a:xfrm>
            <a:custGeom>
              <a:avLst/>
              <a:gdLst/>
              <a:ahLst/>
              <a:cxnLst/>
              <a:rect l="0" t="0" r="0" b="0"/>
              <a:pathLst>
                <a:path w="16595" h="410612">
                  <a:moveTo>
                    <a:pt x="6065" y="0"/>
                  </a:moveTo>
                  <a:lnTo>
                    <a:pt x="0" y="34791"/>
                  </a:lnTo>
                  <a:lnTo>
                    <a:pt x="4520" y="96776"/>
                  </a:lnTo>
                  <a:lnTo>
                    <a:pt x="8727" y="151116"/>
                  </a:lnTo>
                  <a:lnTo>
                    <a:pt x="11143" y="202312"/>
                  </a:lnTo>
                  <a:lnTo>
                    <a:pt x="7068" y="262231"/>
                  </a:lnTo>
                  <a:lnTo>
                    <a:pt x="13499" y="321986"/>
                  </a:lnTo>
                  <a:lnTo>
                    <a:pt x="15982" y="375731"/>
                  </a:lnTo>
                  <a:lnTo>
                    <a:pt x="1659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68621" y="2821637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6" y="3120"/>
                  </a:lnTo>
                  <a:lnTo>
                    <a:pt x="131731" y="8333"/>
                  </a:lnTo>
                  <a:lnTo>
                    <a:pt x="68395" y="15684"/>
                  </a:lnTo>
                  <a:lnTo>
                    <a:pt x="12242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00248" y="2884808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14573" y="42692"/>
                  </a:lnTo>
                  <a:lnTo>
                    <a:pt x="39404" y="78753"/>
                  </a:lnTo>
                  <a:lnTo>
                    <a:pt x="49878" y="87644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37077" y="2842694"/>
              <a:ext cx="200043" cy="400084"/>
            </a:xfrm>
            <a:custGeom>
              <a:avLst/>
              <a:gdLst/>
              <a:ahLst/>
              <a:cxnLst/>
              <a:rect l="0" t="0" r="0" b="0"/>
              <a:pathLst>
                <a:path w="200043" h="400084">
                  <a:moveTo>
                    <a:pt x="200042" y="0"/>
                  </a:moveTo>
                  <a:lnTo>
                    <a:pt x="183231" y="19151"/>
                  </a:lnTo>
                  <a:lnTo>
                    <a:pt x="150544" y="78806"/>
                  </a:lnTo>
                  <a:lnTo>
                    <a:pt x="121591" y="142082"/>
                  </a:lnTo>
                  <a:lnTo>
                    <a:pt x="94519" y="193527"/>
                  </a:lnTo>
                  <a:lnTo>
                    <a:pt x="71160" y="244645"/>
                  </a:lnTo>
                  <a:lnTo>
                    <a:pt x="45425" y="301312"/>
                  </a:lnTo>
                  <a:lnTo>
                    <a:pt x="23833" y="35744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41581" y="2869099"/>
              <a:ext cx="130104" cy="371012"/>
            </a:xfrm>
            <a:custGeom>
              <a:avLst/>
              <a:gdLst/>
              <a:ahLst/>
              <a:cxnLst/>
              <a:rect l="0" t="0" r="0" b="0"/>
              <a:pathLst>
                <a:path w="130104" h="371012">
                  <a:moveTo>
                    <a:pt x="6066" y="110465"/>
                  </a:moveTo>
                  <a:lnTo>
                    <a:pt x="0" y="146427"/>
                  </a:lnTo>
                  <a:lnTo>
                    <a:pt x="3749" y="196770"/>
                  </a:lnTo>
                  <a:lnTo>
                    <a:pt x="8728" y="260008"/>
                  </a:lnTo>
                  <a:lnTo>
                    <a:pt x="20630" y="322888"/>
                  </a:lnTo>
                  <a:lnTo>
                    <a:pt x="31906" y="371011"/>
                  </a:lnTo>
                  <a:lnTo>
                    <a:pt x="28415" y="345162"/>
                  </a:lnTo>
                  <a:lnTo>
                    <a:pt x="27378" y="294996"/>
                  </a:lnTo>
                  <a:lnTo>
                    <a:pt x="19938" y="238856"/>
                  </a:lnTo>
                  <a:lnTo>
                    <a:pt x="17255" y="175774"/>
                  </a:lnTo>
                  <a:lnTo>
                    <a:pt x="16725" y="117907"/>
                  </a:lnTo>
                  <a:lnTo>
                    <a:pt x="17790" y="62586"/>
                  </a:lnTo>
                  <a:lnTo>
                    <a:pt x="22195" y="38883"/>
                  </a:lnTo>
                  <a:lnTo>
                    <a:pt x="42431" y="5808"/>
                  </a:lnTo>
                  <a:lnTo>
                    <a:pt x="51366" y="919"/>
                  </a:lnTo>
                  <a:lnTo>
                    <a:pt x="60833" y="0"/>
                  </a:lnTo>
                  <a:lnTo>
                    <a:pt x="79540" y="5218"/>
                  </a:lnTo>
                  <a:lnTo>
                    <a:pt x="95653" y="15335"/>
                  </a:lnTo>
                  <a:lnTo>
                    <a:pt x="107494" y="33870"/>
                  </a:lnTo>
                  <a:lnTo>
                    <a:pt x="127221" y="90197"/>
                  </a:lnTo>
                  <a:lnTo>
                    <a:pt x="130103" y="115885"/>
                  </a:lnTo>
                  <a:lnTo>
                    <a:pt x="125144" y="136660"/>
                  </a:lnTo>
                  <a:lnTo>
                    <a:pt x="102897" y="169062"/>
                  </a:lnTo>
                  <a:lnTo>
                    <a:pt x="86537" y="177453"/>
                  </a:lnTo>
                  <a:lnTo>
                    <a:pt x="58709" y="184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20161" y="2829155"/>
              <a:ext cx="145077" cy="188150"/>
            </a:xfrm>
            <a:custGeom>
              <a:avLst/>
              <a:gdLst/>
              <a:ahLst/>
              <a:cxnLst/>
              <a:rect l="0" t="0" r="0" b="0"/>
              <a:pathLst>
                <a:path w="145077" h="188150">
                  <a:moveTo>
                    <a:pt x="48585" y="97767"/>
                  </a:moveTo>
                  <a:lnTo>
                    <a:pt x="91276" y="94647"/>
                  </a:lnTo>
                  <a:lnTo>
                    <a:pt x="110842" y="88192"/>
                  </a:lnTo>
                  <a:lnTo>
                    <a:pt x="127338" y="77523"/>
                  </a:lnTo>
                  <a:lnTo>
                    <a:pt x="139348" y="58744"/>
                  </a:lnTo>
                  <a:lnTo>
                    <a:pt x="144188" y="47185"/>
                  </a:lnTo>
                  <a:lnTo>
                    <a:pt x="145076" y="37140"/>
                  </a:lnTo>
                  <a:lnTo>
                    <a:pt x="139822" y="19739"/>
                  </a:lnTo>
                  <a:lnTo>
                    <a:pt x="126569" y="7326"/>
                  </a:lnTo>
                  <a:lnTo>
                    <a:pt x="118122" y="2378"/>
                  </a:lnTo>
                  <a:lnTo>
                    <a:pt x="99377" y="0"/>
                  </a:lnTo>
                  <a:lnTo>
                    <a:pt x="58748" y="8005"/>
                  </a:lnTo>
                  <a:lnTo>
                    <a:pt x="33009" y="23078"/>
                  </a:lnTo>
                  <a:lnTo>
                    <a:pt x="10564" y="47951"/>
                  </a:lnTo>
                  <a:lnTo>
                    <a:pt x="2441" y="70557"/>
                  </a:lnTo>
                  <a:lnTo>
                    <a:pt x="0" y="95032"/>
                  </a:lnTo>
                  <a:lnTo>
                    <a:pt x="2815" y="117609"/>
                  </a:lnTo>
                  <a:lnTo>
                    <a:pt x="16566" y="150049"/>
                  </a:lnTo>
                  <a:lnTo>
                    <a:pt x="41047" y="176299"/>
                  </a:lnTo>
                  <a:lnTo>
                    <a:pt x="63562" y="185312"/>
                  </a:lnTo>
                  <a:lnTo>
                    <a:pt x="86827" y="188149"/>
                  </a:lnTo>
                  <a:lnTo>
                    <a:pt x="122284" y="181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57674" y="2803507"/>
              <a:ext cx="128646" cy="197115"/>
            </a:xfrm>
            <a:custGeom>
              <a:avLst/>
              <a:gdLst/>
              <a:ahLst/>
              <a:cxnLst/>
              <a:rect l="0" t="0" r="0" b="0"/>
              <a:pathLst>
                <a:path w="128646" h="197115">
                  <a:moveTo>
                    <a:pt x="126927" y="18130"/>
                  </a:moveTo>
                  <a:lnTo>
                    <a:pt x="115748" y="6952"/>
                  </a:lnTo>
                  <a:lnTo>
                    <a:pt x="97782" y="1463"/>
                  </a:lnTo>
                  <a:lnTo>
                    <a:pt x="86440" y="0"/>
                  </a:lnTo>
                  <a:lnTo>
                    <a:pt x="64479" y="4613"/>
                  </a:lnTo>
                  <a:lnTo>
                    <a:pt x="35504" y="20364"/>
                  </a:lnTo>
                  <a:lnTo>
                    <a:pt x="4753" y="46647"/>
                  </a:lnTo>
                  <a:lnTo>
                    <a:pt x="1024" y="54689"/>
                  </a:lnTo>
                  <a:lnTo>
                    <a:pt x="0" y="72983"/>
                  </a:lnTo>
                  <a:lnTo>
                    <a:pt x="4874" y="79265"/>
                  </a:lnTo>
                  <a:lnTo>
                    <a:pt x="63978" y="99132"/>
                  </a:lnTo>
                  <a:lnTo>
                    <a:pt x="94237" y="110631"/>
                  </a:lnTo>
                  <a:lnTo>
                    <a:pt x="110838" y="122022"/>
                  </a:lnTo>
                  <a:lnTo>
                    <a:pt x="122896" y="138004"/>
                  </a:lnTo>
                  <a:lnTo>
                    <a:pt x="127749" y="147179"/>
                  </a:lnTo>
                  <a:lnTo>
                    <a:pt x="128645" y="155635"/>
                  </a:lnTo>
                  <a:lnTo>
                    <a:pt x="123401" y="171270"/>
                  </a:lnTo>
                  <a:lnTo>
                    <a:pt x="110152" y="182899"/>
                  </a:lnTo>
                  <a:lnTo>
                    <a:pt x="92565" y="190796"/>
                  </a:lnTo>
                  <a:lnTo>
                    <a:pt x="53227" y="197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21471" y="2800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21471" y="29269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1709" y="3074321"/>
              <a:ext cx="1368706" cy="146456"/>
            </a:xfrm>
            <a:custGeom>
              <a:avLst/>
              <a:gdLst/>
              <a:ahLst/>
              <a:cxnLst/>
              <a:rect l="0" t="0" r="0" b="0"/>
              <a:pathLst>
                <a:path w="1368706" h="146456">
                  <a:moveTo>
                    <a:pt x="1368705" y="0"/>
                  </a:moveTo>
                  <a:lnTo>
                    <a:pt x="1331619" y="34747"/>
                  </a:lnTo>
                  <a:lnTo>
                    <a:pt x="1313618" y="43909"/>
                  </a:lnTo>
                  <a:lnTo>
                    <a:pt x="1293919" y="45641"/>
                  </a:lnTo>
                  <a:lnTo>
                    <a:pt x="1241050" y="35343"/>
                  </a:lnTo>
                  <a:lnTo>
                    <a:pt x="1215653" y="33255"/>
                  </a:lnTo>
                  <a:lnTo>
                    <a:pt x="1191888" y="38567"/>
                  </a:lnTo>
                  <a:lnTo>
                    <a:pt x="1161897" y="54711"/>
                  </a:lnTo>
                  <a:lnTo>
                    <a:pt x="1135073" y="71193"/>
                  </a:lnTo>
                  <a:lnTo>
                    <a:pt x="1094568" y="87242"/>
                  </a:lnTo>
                  <a:lnTo>
                    <a:pt x="1084172" y="87407"/>
                  </a:lnTo>
                  <a:lnTo>
                    <a:pt x="1031758" y="70377"/>
                  </a:lnTo>
                  <a:lnTo>
                    <a:pt x="994608" y="59717"/>
                  </a:lnTo>
                  <a:lnTo>
                    <a:pt x="970813" y="62026"/>
                  </a:lnTo>
                  <a:lnTo>
                    <a:pt x="909033" y="81737"/>
                  </a:lnTo>
                  <a:lnTo>
                    <a:pt x="874927" y="96098"/>
                  </a:lnTo>
                  <a:lnTo>
                    <a:pt x="841425" y="94504"/>
                  </a:lnTo>
                  <a:lnTo>
                    <a:pt x="780614" y="80223"/>
                  </a:lnTo>
                  <a:lnTo>
                    <a:pt x="737292" y="68922"/>
                  </a:lnTo>
                  <a:lnTo>
                    <a:pt x="694940" y="75529"/>
                  </a:lnTo>
                  <a:lnTo>
                    <a:pt x="675020" y="82701"/>
                  </a:lnTo>
                  <a:lnTo>
                    <a:pt x="630250" y="107438"/>
                  </a:lnTo>
                  <a:lnTo>
                    <a:pt x="594103" y="113332"/>
                  </a:lnTo>
                  <a:lnTo>
                    <a:pt x="541137" y="106918"/>
                  </a:lnTo>
                  <a:lnTo>
                    <a:pt x="484862" y="91000"/>
                  </a:lnTo>
                  <a:lnTo>
                    <a:pt x="463499" y="90357"/>
                  </a:lnTo>
                  <a:lnTo>
                    <a:pt x="442306" y="95141"/>
                  </a:lnTo>
                  <a:lnTo>
                    <a:pt x="411814" y="110988"/>
                  </a:lnTo>
                  <a:lnTo>
                    <a:pt x="367039" y="138589"/>
                  </a:lnTo>
                  <a:lnTo>
                    <a:pt x="330891" y="144789"/>
                  </a:lnTo>
                  <a:lnTo>
                    <a:pt x="285160" y="138478"/>
                  </a:lnTo>
                  <a:lnTo>
                    <a:pt x="231744" y="122582"/>
                  </a:lnTo>
                  <a:lnTo>
                    <a:pt x="194487" y="123408"/>
                  </a:lnTo>
                  <a:lnTo>
                    <a:pt x="134406" y="142622"/>
                  </a:lnTo>
                  <a:lnTo>
                    <a:pt x="80232" y="146455"/>
                  </a:lnTo>
                  <a:lnTo>
                    <a:pt x="21914" y="13997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1737202" y="3621803"/>
            <a:ext cx="31586" cy="389555"/>
          </a:xfrm>
          <a:custGeom>
            <a:avLst/>
            <a:gdLst/>
            <a:ahLst/>
            <a:cxnLst/>
            <a:rect l="0" t="0" r="0" b="0"/>
            <a:pathLst>
              <a:path w="31586" h="389555">
                <a:moveTo>
                  <a:pt x="0" y="0"/>
                </a:moveTo>
                <a:lnTo>
                  <a:pt x="0" y="58616"/>
                </a:lnTo>
                <a:lnTo>
                  <a:pt x="5589" y="104585"/>
                </a:lnTo>
                <a:lnTo>
                  <a:pt x="14654" y="160839"/>
                </a:lnTo>
                <a:lnTo>
                  <a:pt x="19159" y="221961"/>
                </a:lnTo>
                <a:lnTo>
                  <a:pt x="20494" y="278936"/>
                </a:lnTo>
                <a:lnTo>
                  <a:pt x="28181" y="341014"/>
                </a:lnTo>
                <a:lnTo>
                  <a:pt x="31585" y="389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1610860" y="3432290"/>
            <a:ext cx="2295213" cy="560998"/>
            <a:chOff x="1610860" y="3432290"/>
            <a:chExt cx="2295213" cy="560998"/>
          </a:xfrm>
        </p:grpSpPr>
        <p:sp>
          <p:nvSpPr>
            <p:cNvPr id="72" name="Freeform 71"/>
            <p:cNvSpPr/>
            <p:nvPr/>
          </p:nvSpPr>
          <p:spPr>
            <a:xfrm>
              <a:off x="1610860" y="3519215"/>
              <a:ext cx="279779" cy="260516"/>
            </a:xfrm>
            <a:custGeom>
              <a:avLst/>
              <a:gdLst/>
              <a:ahLst/>
              <a:cxnLst/>
              <a:rect l="0" t="0" r="0" b="0"/>
              <a:pathLst>
                <a:path w="279779" h="260516">
                  <a:moveTo>
                    <a:pt x="0" y="102588"/>
                  </a:moveTo>
                  <a:lnTo>
                    <a:pt x="49498" y="42995"/>
                  </a:lnTo>
                  <a:lnTo>
                    <a:pt x="78451" y="16033"/>
                  </a:lnTo>
                  <a:lnTo>
                    <a:pt x="96868" y="6407"/>
                  </a:lnTo>
                  <a:lnTo>
                    <a:pt x="138146" y="0"/>
                  </a:lnTo>
                  <a:lnTo>
                    <a:pt x="176243" y="3691"/>
                  </a:lnTo>
                  <a:lnTo>
                    <a:pt x="226622" y="23824"/>
                  </a:lnTo>
                  <a:lnTo>
                    <a:pt x="253671" y="44675"/>
                  </a:lnTo>
                  <a:lnTo>
                    <a:pt x="269110" y="62811"/>
                  </a:lnTo>
                  <a:lnTo>
                    <a:pt x="277532" y="85689"/>
                  </a:lnTo>
                  <a:lnTo>
                    <a:pt x="279778" y="98341"/>
                  </a:lnTo>
                  <a:lnTo>
                    <a:pt x="276034" y="121757"/>
                  </a:lnTo>
                  <a:lnTo>
                    <a:pt x="248090" y="176038"/>
                  </a:lnTo>
                  <a:lnTo>
                    <a:pt x="213936" y="223308"/>
                  </a:lnTo>
                  <a:lnTo>
                    <a:pt x="179909" y="250739"/>
                  </a:lnTo>
                  <a:lnTo>
                    <a:pt x="157927" y="260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57992" y="3790259"/>
              <a:ext cx="120097" cy="203029"/>
            </a:xfrm>
            <a:custGeom>
              <a:avLst/>
              <a:gdLst/>
              <a:ahLst/>
              <a:cxnLst/>
              <a:rect l="0" t="0" r="0" b="0"/>
              <a:pathLst>
                <a:path w="120097" h="203029">
                  <a:moveTo>
                    <a:pt x="68723" y="31585"/>
                  </a:moveTo>
                  <a:lnTo>
                    <a:pt x="44676" y="41161"/>
                  </a:lnTo>
                  <a:lnTo>
                    <a:pt x="23253" y="59119"/>
                  </a:lnTo>
                  <a:lnTo>
                    <a:pt x="9130" y="76578"/>
                  </a:lnTo>
                  <a:lnTo>
                    <a:pt x="1293" y="102275"/>
                  </a:lnTo>
                  <a:lnTo>
                    <a:pt x="0" y="143387"/>
                  </a:lnTo>
                  <a:lnTo>
                    <a:pt x="5424" y="165503"/>
                  </a:lnTo>
                  <a:lnTo>
                    <a:pt x="15633" y="183131"/>
                  </a:lnTo>
                  <a:lnTo>
                    <a:pt x="31089" y="195645"/>
                  </a:lnTo>
                  <a:lnTo>
                    <a:pt x="40124" y="200620"/>
                  </a:lnTo>
                  <a:lnTo>
                    <a:pt x="59522" y="203028"/>
                  </a:lnTo>
                  <a:lnTo>
                    <a:pt x="78671" y="199029"/>
                  </a:lnTo>
                  <a:lnTo>
                    <a:pt x="94981" y="189453"/>
                  </a:lnTo>
                  <a:lnTo>
                    <a:pt x="106909" y="174278"/>
                  </a:lnTo>
                  <a:lnTo>
                    <a:pt x="114940" y="154666"/>
                  </a:lnTo>
                  <a:lnTo>
                    <a:pt x="120096" y="103947"/>
                  </a:lnTo>
                  <a:lnTo>
                    <a:pt x="118461" y="77784"/>
                  </a:lnTo>
                  <a:lnTo>
                    <a:pt x="104387" y="44494"/>
                  </a:lnTo>
                  <a:lnTo>
                    <a:pt x="85399" y="20462"/>
                  </a:lnTo>
                  <a:lnTo>
                    <a:pt x="581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51322" y="3779730"/>
              <a:ext cx="128512" cy="172253"/>
            </a:xfrm>
            <a:custGeom>
              <a:avLst/>
              <a:gdLst/>
              <a:ahLst/>
              <a:cxnLst/>
              <a:rect l="0" t="0" r="0" b="0"/>
              <a:pathLst>
                <a:path w="128512" h="172253">
                  <a:moveTo>
                    <a:pt x="96491" y="0"/>
                  </a:moveTo>
                  <a:lnTo>
                    <a:pt x="53799" y="3120"/>
                  </a:lnTo>
                  <a:lnTo>
                    <a:pt x="34233" y="9575"/>
                  </a:lnTo>
                  <a:lnTo>
                    <a:pt x="17738" y="20244"/>
                  </a:lnTo>
                  <a:lnTo>
                    <a:pt x="5728" y="35904"/>
                  </a:lnTo>
                  <a:lnTo>
                    <a:pt x="887" y="44993"/>
                  </a:lnTo>
                  <a:lnTo>
                    <a:pt x="0" y="53392"/>
                  </a:lnTo>
                  <a:lnTo>
                    <a:pt x="5253" y="68964"/>
                  </a:lnTo>
                  <a:lnTo>
                    <a:pt x="12269" y="74052"/>
                  </a:lnTo>
                  <a:lnTo>
                    <a:pt x="44500" y="81213"/>
                  </a:lnTo>
                  <a:lnTo>
                    <a:pt x="105488" y="89420"/>
                  </a:lnTo>
                  <a:lnTo>
                    <a:pt x="114187" y="94709"/>
                  </a:lnTo>
                  <a:lnTo>
                    <a:pt x="126973" y="109943"/>
                  </a:lnTo>
                  <a:lnTo>
                    <a:pt x="128511" y="118919"/>
                  </a:lnTo>
                  <a:lnTo>
                    <a:pt x="123980" y="138251"/>
                  </a:lnTo>
                  <a:lnTo>
                    <a:pt x="111048" y="152302"/>
                  </a:lnTo>
                  <a:lnTo>
                    <a:pt x="74150" y="170855"/>
                  </a:lnTo>
                  <a:lnTo>
                    <a:pt x="53806" y="172252"/>
                  </a:lnTo>
                  <a:lnTo>
                    <a:pt x="173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53098" y="382184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2"/>
                  </a:lnTo>
                  <a:lnTo>
                    <a:pt x="10723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53098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68911" y="3569160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3120" y="57265"/>
                  </a:lnTo>
                  <a:lnTo>
                    <a:pt x="11453" y="109774"/>
                  </a:lnTo>
                  <a:lnTo>
                    <a:pt x="18212" y="169786"/>
                  </a:lnTo>
                  <a:lnTo>
                    <a:pt x="23334" y="228902"/>
                  </a:lnTo>
                  <a:lnTo>
                    <a:pt x="32261" y="280343"/>
                  </a:lnTo>
                  <a:lnTo>
                    <a:pt x="40168" y="339646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84683" y="3727088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51429" y="7235"/>
                  </a:lnTo>
                  <a:lnTo>
                    <a:pt x="95206" y="12998"/>
                  </a:lnTo>
                  <a:lnTo>
                    <a:pt x="34202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95253" y="3769202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5590" y="58617"/>
                  </a:lnTo>
                  <a:lnTo>
                    <a:pt x="18212" y="121452"/>
                  </a:lnTo>
                  <a:lnTo>
                    <a:pt x="23334" y="157648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63668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47896" y="3716559"/>
              <a:ext cx="117004" cy="225910"/>
            </a:xfrm>
            <a:custGeom>
              <a:avLst/>
              <a:gdLst/>
              <a:ahLst/>
              <a:cxnLst/>
              <a:rect l="0" t="0" r="0" b="0"/>
              <a:pathLst>
                <a:path w="117004" h="225910">
                  <a:moveTo>
                    <a:pt x="0" y="31586"/>
                  </a:moveTo>
                  <a:lnTo>
                    <a:pt x="14572" y="74277"/>
                  </a:lnTo>
                  <a:lnTo>
                    <a:pt x="44664" y="136922"/>
                  </a:lnTo>
                  <a:lnTo>
                    <a:pt x="77545" y="196756"/>
                  </a:lnTo>
                  <a:lnTo>
                    <a:pt x="91396" y="219638"/>
                  </a:lnTo>
                  <a:lnTo>
                    <a:pt x="98365" y="224805"/>
                  </a:lnTo>
                  <a:lnTo>
                    <a:pt x="105351" y="225909"/>
                  </a:lnTo>
                  <a:lnTo>
                    <a:pt x="112348" y="224305"/>
                  </a:lnTo>
                  <a:lnTo>
                    <a:pt x="115843" y="219727"/>
                  </a:lnTo>
                  <a:lnTo>
                    <a:pt x="117003" y="213165"/>
                  </a:lnTo>
                  <a:lnTo>
                    <a:pt x="107585" y="154112"/>
                  </a:lnTo>
                  <a:lnTo>
                    <a:pt x="100150" y="101022"/>
                  </a:lnTo>
                  <a:lnTo>
                    <a:pt x="94652" y="4664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87505" y="3714829"/>
              <a:ext cx="197304" cy="212436"/>
            </a:xfrm>
            <a:custGeom>
              <a:avLst/>
              <a:gdLst/>
              <a:ahLst/>
              <a:cxnLst/>
              <a:rect l="0" t="0" r="0" b="0"/>
              <a:pathLst>
                <a:path w="197304" h="212436">
                  <a:moveTo>
                    <a:pt x="7790" y="85958"/>
                  </a:moveTo>
                  <a:lnTo>
                    <a:pt x="18968" y="97137"/>
                  </a:lnTo>
                  <a:lnTo>
                    <a:pt x="36935" y="102625"/>
                  </a:lnTo>
                  <a:lnTo>
                    <a:pt x="86596" y="106148"/>
                  </a:lnTo>
                  <a:lnTo>
                    <a:pt x="97762" y="102927"/>
                  </a:lnTo>
                  <a:lnTo>
                    <a:pt x="116408" y="89991"/>
                  </a:lnTo>
                  <a:lnTo>
                    <a:pt x="121146" y="80458"/>
                  </a:lnTo>
                  <a:lnTo>
                    <a:pt x="123291" y="57387"/>
                  </a:lnTo>
                  <a:lnTo>
                    <a:pt x="117922" y="23681"/>
                  </a:lnTo>
                  <a:lnTo>
                    <a:pt x="112797" y="15194"/>
                  </a:lnTo>
                  <a:lnTo>
                    <a:pt x="97743" y="2645"/>
                  </a:lnTo>
                  <a:lnTo>
                    <a:pt x="88816" y="0"/>
                  </a:lnTo>
                  <a:lnTo>
                    <a:pt x="69538" y="181"/>
                  </a:lnTo>
                  <a:lnTo>
                    <a:pt x="52391" y="7281"/>
                  </a:lnTo>
                  <a:lnTo>
                    <a:pt x="36971" y="19405"/>
                  </a:lnTo>
                  <a:lnTo>
                    <a:pt x="16306" y="45961"/>
                  </a:lnTo>
                  <a:lnTo>
                    <a:pt x="6506" y="65842"/>
                  </a:lnTo>
                  <a:lnTo>
                    <a:pt x="0" y="107944"/>
                  </a:lnTo>
                  <a:lnTo>
                    <a:pt x="4718" y="134334"/>
                  </a:lnTo>
                  <a:lnTo>
                    <a:pt x="26810" y="179872"/>
                  </a:lnTo>
                  <a:lnTo>
                    <a:pt x="58009" y="206461"/>
                  </a:lnTo>
                  <a:lnTo>
                    <a:pt x="83532" y="212435"/>
                  </a:lnTo>
                  <a:lnTo>
                    <a:pt x="132456" y="206737"/>
                  </a:lnTo>
                  <a:lnTo>
                    <a:pt x="180315" y="194092"/>
                  </a:lnTo>
                  <a:lnTo>
                    <a:pt x="197303" y="191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11191" y="3432290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3" y="163547"/>
                  </a:lnTo>
                  <a:lnTo>
                    <a:pt x="12998" y="218474"/>
                  </a:lnTo>
                  <a:lnTo>
                    <a:pt x="17475" y="262046"/>
                  </a:lnTo>
                  <a:lnTo>
                    <a:pt x="19996" y="323698"/>
                  </a:lnTo>
                  <a:lnTo>
                    <a:pt x="21913" y="373811"/>
                  </a:lnTo>
                  <a:lnTo>
                    <a:pt x="28200" y="424014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37492" y="3632331"/>
              <a:ext cx="242156" cy="73701"/>
            </a:xfrm>
            <a:custGeom>
              <a:avLst/>
              <a:gdLst/>
              <a:ahLst/>
              <a:cxnLst/>
              <a:rect l="0" t="0" r="0" b="0"/>
              <a:pathLst>
                <a:path w="242156" h="73701">
                  <a:moveTo>
                    <a:pt x="242155" y="0"/>
                  </a:moveTo>
                  <a:lnTo>
                    <a:pt x="185940" y="17958"/>
                  </a:lnTo>
                  <a:lnTo>
                    <a:pt x="127369" y="34786"/>
                  </a:lnTo>
                  <a:lnTo>
                    <a:pt x="70393" y="54705"/>
                  </a:lnTo>
                  <a:lnTo>
                    <a:pt x="17718" y="7039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41072" y="3706031"/>
              <a:ext cx="70162" cy="204550"/>
            </a:xfrm>
            <a:custGeom>
              <a:avLst/>
              <a:gdLst/>
              <a:ahLst/>
              <a:cxnLst/>
              <a:rect l="0" t="0" r="0" b="0"/>
              <a:pathLst>
                <a:path w="70162" h="204550">
                  <a:moveTo>
                    <a:pt x="6990" y="94756"/>
                  </a:moveTo>
                  <a:lnTo>
                    <a:pt x="10109" y="137448"/>
                  </a:lnTo>
                  <a:lnTo>
                    <a:pt x="16565" y="157014"/>
                  </a:lnTo>
                  <a:lnTo>
                    <a:pt x="40804" y="201539"/>
                  </a:lnTo>
                  <a:lnTo>
                    <a:pt x="41231" y="204549"/>
                  </a:lnTo>
                  <a:lnTo>
                    <a:pt x="39176" y="203046"/>
                  </a:lnTo>
                  <a:lnTo>
                    <a:pt x="31823" y="192018"/>
                  </a:lnTo>
                  <a:lnTo>
                    <a:pt x="4457" y="133826"/>
                  </a:lnTo>
                  <a:lnTo>
                    <a:pt x="0" y="90605"/>
                  </a:lnTo>
                  <a:lnTo>
                    <a:pt x="6739" y="54532"/>
                  </a:lnTo>
                  <a:lnTo>
                    <a:pt x="17017" y="32425"/>
                  </a:lnTo>
                  <a:lnTo>
                    <a:pt x="32503" y="17140"/>
                  </a:lnTo>
                  <a:lnTo>
                    <a:pt x="54714" y="5078"/>
                  </a:lnTo>
                  <a:lnTo>
                    <a:pt x="701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53347" y="3747733"/>
              <a:ext cx="126343" cy="171071"/>
            </a:xfrm>
            <a:custGeom>
              <a:avLst/>
              <a:gdLst/>
              <a:ahLst/>
              <a:cxnLst/>
              <a:rect l="0" t="0" r="0" b="0"/>
              <a:pathLst>
                <a:path w="126343" h="171071">
                  <a:moveTo>
                    <a:pt x="0" y="63583"/>
                  </a:moveTo>
                  <a:lnTo>
                    <a:pt x="16767" y="74761"/>
                  </a:lnTo>
                  <a:lnTo>
                    <a:pt x="37477" y="77130"/>
                  </a:lnTo>
                  <a:lnTo>
                    <a:pt x="83312" y="69118"/>
                  </a:lnTo>
                  <a:lnTo>
                    <a:pt x="115542" y="54044"/>
                  </a:lnTo>
                  <a:lnTo>
                    <a:pt x="121482" y="46695"/>
                  </a:lnTo>
                  <a:lnTo>
                    <a:pt x="124271" y="38287"/>
                  </a:lnTo>
                  <a:lnTo>
                    <a:pt x="124962" y="29171"/>
                  </a:lnTo>
                  <a:lnTo>
                    <a:pt x="119489" y="12804"/>
                  </a:lnTo>
                  <a:lnTo>
                    <a:pt x="114754" y="5163"/>
                  </a:lnTo>
                  <a:lnTo>
                    <a:pt x="106919" y="1240"/>
                  </a:lnTo>
                  <a:lnTo>
                    <a:pt x="85734" y="0"/>
                  </a:lnTo>
                  <a:lnTo>
                    <a:pt x="53088" y="11468"/>
                  </a:lnTo>
                  <a:lnTo>
                    <a:pt x="26778" y="35273"/>
                  </a:lnTo>
                  <a:lnTo>
                    <a:pt x="9754" y="70143"/>
                  </a:lnTo>
                  <a:lnTo>
                    <a:pt x="2890" y="110110"/>
                  </a:lnTo>
                  <a:lnTo>
                    <a:pt x="6445" y="145999"/>
                  </a:lnTo>
                  <a:lnTo>
                    <a:pt x="12486" y="154791"/>
                  </a:lnTo>
                  <a:lnTo>
                    <a:pt x="31675" y="167681"/>
                  </a:lnTo>
                  <a:lnTo>
                    <a:pt x="52682" y="171070"/>
                  </a:lnTo>
                  <a:lnTo>
                    <a:pt x="94764" y="163713"/>
                  </a:lnTo>
                  <a:lnTo>
                    <a:pt x="126342" y="1478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13787" y="3732059"/>
              <a:ext cx="134359" cy="184835"/>
            </a:xfrm>
            <a:custGeom>
              <a:avLst/>
              <a:gdLst/>
              <a:ahLst/>
              <a:cxnLst/>
              <a:rect l="0" t="0" r="0" b="0"/>
              <a:pathLst>
                <a:path w="134359" h="184835">
                  <a:moveTo>
                    <a:pt x="18544" y="89785"/>
                  </a:moveTo>
                  <a:lnTo>
                    <a:pt x="21663" y="132477"/>
                  </a:lnTo>
                  <a:lnTo>
                    <a:pt x="27609" y="179716"/>
                  </a:lnTo>
                  <a:lnTo>
                    <a:pt x="26927" y="184834"/>
                  </a:lnTo>
                  <a:lnTo>
                    <a:pt x="25303" y="184737"/>
                  </a:lnTo>
                  <a:lnTo>
                    <a:pt x="14290" y="159363"/>
                  </a:lnTo>
                  <a:lnTo>
                    <a:pt x="2020" y="104916"/>
                  </a:lnTo>
                  <a:lnTo>
                    <a:pt x="0" y="63203"/>
                  </a:lnTo>
                  <a:lnTo>
                    <a:pt x="3673" y="39366"/>
                  </a:lnTo>
                  <a:lnTo>
                    <a:pt x="12325" y="20194"/>
                  </a:lnTo>
                  <a:lnTo>
                    <a:pt x="17907" y="11805"/>
                  </a:lnTo>
                  <a:lnTo>
                    <a:pt x="26309" y="6213"/>
                  </a:lnTo>
                  <a:lnTo>
                    <a:pt x="48122" y="0"/>
                  </a:lnTo>
                  <a:lnTo>
                    <a:pt x="58150" y="682"/>
                  </a:lnTo>
                  <a:lnTo>
                    <a:pt x="75531" y="7680"/>
                  </a:lnTo>
                  <a:lnTo>
                    <a:pt x="98470" y="30363"/>
                  </a:lnTo>
                  <a:lnTo>
                    <a:pt x="114496" y="64899"/>
                  </a:lnTo>
                  <a:lnTo>
                    <a:pt x="123155" y="117321"/>
                  </a:lnTo>
                  <a:lnTo>
                    <a:pt x="134358" y="174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84126" y="3472392"/>
              <a:ext cx="121947" cy="451872"/>
            </a:xfrm>
            <a:custGeom>
              <a:avLst/>
              <a:gdLst/>
              <a:ahLst/>
              <a:cxnLst/>
              <a:rect l="0" t="0" r="0" b="0"/>
              <a:pathLst>
                <a:path w="121947" h="451872">
                  <a:moveTo>
                    <a:pt x="111418" y="402095"/>
                  </a:moveTo>
                  <a:lnTo>
                    <a:pt x="108298" y="359403"/>
                  </a:lnTo>
                  <a:lnTo>
                    <a:pt x="101843" y="339837"/>
                  </a:lnTo>
                  <a:lnTo>
                    <a:pt x="91174" y="323342"/>
                  </a:lnTo>
                  <a:lnTo>
                    <a:pt x="82714" y="318007"/>
                  </a:lnTo>
                  <a:lnTo>
                    <a:pt x="60836" y="312080"/>
                  </a:lnTo>
                  <a:lnTo>
                    <a:pt x="50791" y="312839"/>
                  </a:lnTo>
                  <a:lnTo>
                    <a:pt x="33390" y="319922"/>
                  </a:lnTo>
                  <a:lnTo>
                    <a:pt x="17857" y="337108"/>
                  </a:lnTo>
                  <a:lnTo>
                    <a:pt x="5495" y="360344"/>
                  </a:lnTo>
                  <a:lnTo>
                    <a:pt x="0" y="386268"/>
                  </a:lnTo>
                  <a:lnTo>
                    <a:pt x="2496" y="421582"/>
                  </a:lnTo>
                  <a:lnTo>
                    <a:pt x="10755" y="440391"/>
                  </a:lnTo>
                  <a:lnTo>
                    <a:pt x="16233" y="448683"/>
                  </a:lnTo>
                  <a:lnTo>
                    <a:pt x="22225" y="451871"/>
                  </a:lnTo>
                  <a:lnTo>
                    <a:pt x="28559" y="451656"/>
                  </a:lnTo>
                  <a:lnTo>
                    <a:pt x="35122" y="449174"/>
                  </a:lnTo>
                  <a:lnTo>
                    <a:pt x="55536" y="428912"/>
                  </a:lnTo>
                  <a:lnTo>
                    <a:pt x="82063" y="377290"/>
                  </a:lnTo>
                  <a:lnTo>
                    <a:pt x="92522" y="350126"/>
                  </a:lnTo>
                  <a:lnTo>
                    <a:pt x="102356" y="288147"/>
                  </a:lnTo>
                  <a:lnTo>
                    <a:pt x="109628" y="230498"/>
                  </a:lnTo>
                  <a:lnTo>
                    <a:pt x="110887" y="182535"/>
                  </a:lnTo>
                  <a:lnTo>
                    <a:pt x="111261" y="131279"/>
                  </a:lnTo>
                  <a:lnTo>
                    <a:pt x="102981" y="69963"/>
                  </a:lnTo>
                  <a:lnTo>
                    <a:pt x="90081" y="15911"/>
                  </a:lnTo>
                  <a:lnTo>
                    <a:pt x="86665" y="4259"/>
                  </a:lnTo>
                  <a:lnTo>
                    <a:pt x="82048" y="0"/>
                  </a:lnTo>
                  <a:lnTo>
                    <a:pt x="76630" y="671"/>
                  </a:lnTo>
                  <a:lnTo>
                    <a:pt x="70679" y="4627"/>
                  </a:lnTo>
                  <a:lnTo>
                    <a:pt x="66711" y="11944"/>
                  </a:lnTo>
                  <a:lnTo>
                    <a:pt x="60343" y="60429"/>
                  </a:lnTo>
                  <a:lnTo>
                    <a:pt x="62360" y="112127"/>
                  </a:lnTo>
                  <a:lnTo>
                    <a:pt x="67246" y="165660"/>
                  </a:lnTo>
                  <a:lnTo>
                    <a:pt x="68694" y="217396"/>
                  </a:lnTo>
                  <a:lnTo>
                    <a:pt x="72243" y="267821"/>
                  </a:lnTo>
                  <a:lnTo>
                    <a:pt x="88408" y="329690"/>
                  </a:lnTo>
                  <a:lnTo>
                    <a:pt x="109299" y="383850"/>
                  </a:lnTo>
                  <a:lnTo>
                    <a:pt x="121946" y="412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23062" y="4173673"/>
            <a:ext cx="2282033" cy="911592"/>
            <a:chOff x="1823062" y="4173673"/>
            <a:chExt cx="2282033" cy="911592"/>
          </a:xfrm>
        </p:grpSpPr>
        <p:sp>
          <p:nvSpPr>
            <p:cNvPr id="90" name="Freeform 89"/>
            <p:cNvSpPr/>
            <p:nvPr/>
          </p:nvSpPr>
          <p:spPr>
            <a:xfrm>
              <a:off x="1823062" y="4390383"/>
              <a:ext cx="250805" cy="362346"/>
            </a:xfrm>
            <a:custGeom>
              <a:avLst/>
              <a:gdLst/>
              <a:ahLst/>
              <a:cxnLst/>
              <a:rect l="0" t="0" r="0" b="0"/>
              <a:pathLst>
                <a:path w="250805" h="362346">
                  <a:moveTo>
                    <a:pt x="51010" y="336912"/>
                  </a:moveTo>
                  <a:lnTo>
                    <a:pt x="51010" y="359269"/>
                  </a:lnTo>
                  <a:lnTo>
                    <a:pt x="48671" y="362345"/>
                  </a:lnTo>
                  <a:lnTo>
                    <a:pt x="44771" y="360887"/>
                  </a:lnTo>
                  <a:lnTo>
                    <a:pt x="39832" y="356405"/>
                  </a:lnTo>
                  <a:lnTo>
                    <a:pt x="34344" y="335827"/>
                  </a:lnTo>
                  <a:lnTo>
                    <a:pt x="30820" y="274957"/>
                  </a:lnTo>
                  <a:lnTo>
                    <a:pt x="24621" y="223928"/>
                  </a:lnTo>
                  <a:lnTo>
                    <a:pt x="15375" y="171764"/>
                  </a:lnTo>
                  <a:lnTo>
                    <a:pt x="9006" y="111311"/>
                  </a:lnTo>
                  <a:lnTo>
                    <a:pt x="0" y="47847"/>
                  </a:lnTo>
                  <a:lnTo>
                    <a:pt x="625" y="42426"/>
                  </a:lnTo>
                  <a:lnTo>
                    <a:pt x="2213" y="42322"/>
                  </a:lnTo>
                  <a:lnTo>
                    <a:pt x="13165" y="67372"/>
                  </a:lnTo>
                  <a:lnTo>
                    <a:pt x="33173" y="119486"/>
                  </a:lnTo>
                  <a:lnTo>
                    <a:pt x="65472" y="179252"/>
                  </a:lnTo>
                  <a:lnTo>
                    <a:pt x="94610" y="240573"/>
                  </a:lnTo>
                  <a:lnTo>
                    <a:pt x="132167" y="296123"/>
                  </a:lnTo>
                  <a:lnTo>
                    <a:pt x="173881" y="343431"/>
                  </a:lnTo>
                  <a:lnTo>
                    <a:pt x="182057" y="347107"/>
                  </a:lnTo>
                  <a:lnTo>
                    <a:pt x="200500" y="348072"/>
                  </a:lnTo>
                  <a:lnTo>
                    <a:pt x="217276" y="341482"/>
                  </a:lnTo>
                  <a:lnTo>
                    <a:pt x="225025" y="336449"/>
                  </a:lnTo>
                  <a:lnTo>
                    <a:pt x="236755" y="321498"/>
                  </a:lnTo>
                  <a:lnTo>
                    <a:pt x="244697" y="301986"/>
                  </a:lnTo>
                  <a:lnTo>
                    <a:pt x="249796" y="251331"/>
                  </a:lnTo>
                  <a:lnTo>
                    <a:pt x="250804" y="196265"/>
                  </a:lnTo>
                  <a:lnTo>
                    <a:pt x="242597" y="140327"/>
                  </a:lnTo>
                  <a:lnTo>
                    <a:pt x="229711" y="84218"/>
                  </a:lnTo>
                  <a:lnTo>
                    <a:pt x="213579" y="24782"/>
                  </a:lnTo>
                  <a:lnTo>
                    <a:pt x="2089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92043" y="4513601"/>
              <a:ext cx="129471" cy="195674"/>
            </a:xfrm>
            <a:custGeom>
              <a:avLst/>
              <a:gdLst/>
              <a:ahLst/>
              <a:cxnLst/>
              <a:rect l="0" t="0" r="0" b="0"/>
              <a:pathLst>
                <a:path w="129471" h="195674">
                  <a:moveTo>
                    <a:pt x="13656" y="118937"/>
                  </a:moveTo>
                  <a:lnTo>
                    <a:pt x="56348" y="115818"/>
                  </a:lnTo>
                  <a:lnTo>
                    <a:pt x="75914" y="109362"/>
                  </a:lnTo>
                  <a:lnTo>
                    <a:pt x="92409" y="98694"/>
                  </a:lnTo>
                  <a:lnTo>
                    <a:pt x="104419" y="83034"/>
                  </a:lnTo>
                  <a:lnTo>
                    <a:pt x="109260" y="73945"/>
                  </a:lnTo>
                  <a:lnTo>
                    <a:pt x="111519" y="54487"/>
                  </a:lnTo>
                  <a:lnTo>
                    <a:pt x="107453" y="35311"/>
                  </a:lnTo>
                  <a:lnTo>
                    <a:pt x="97848" y="18989"/>
                  </a:lnTo>
                  <a:lnTo>
                    <a:pt x="82660" y="7056"/>
                  </a:lnTo>
                  <a:lnTo>
                    <a:pt x="73697" y="2236"/>
                  </a:lnTo>
                  <a:lnTo>
                    <a:pt x="54379" y="0"/>
                  </a:lnTo>
                  <a:lnTo>
                    <a:pt x="44314" y="1041"/>
                  </a:lnTo>
                  <a:lnTo>
                    <a:pt x="26892" y="11557"/>
                  </a:lnTo>
                  <a:lnTo>
                    <a:pt x="12520" y="27929"/>
                  </a:lnTo>
                  <a:lnTo>
                    <a:pt x="2233" y="46904"/>
                  </a:lnTo>
                  <a:lnTo>
                    <a:pt x="0" y="67035"/>
                  </a:lnTo>
                  <a:lnTo>
                    <a:pt x="11121" y="126271"/>
                  </a:lnTo>
                  <a:lnTo>
                    <a:pt x="22134" y="158935"/>
                  </a:lnTo>
                  <a:lnTo>
                    <a:pt x="33411" y="176099"/>
                  </a:lnTo>
                  <a:lnTo>
                    <a:pt x="49342" y="188406"/>
                  </a:lnTo>
                  <a:lnTo>
                    <a:pt x="58504" y="193326"/>
                  </a:lnTo>
                  <a:lnTo>
                    <a:pt x="78042" y="195673"/>
                  </a:lnTo>
                  <a:lnTo>
                    <a:pt x="129470" y="192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21513" y="4555733"/>
              <a:ext cx="174940" cy="529532"/>
            </a:xfrm>
            <a:custGeom>
              <a:avLst/>
              <a:gdLst/>
              <a:ahLst/>
              <a:cxnLst/>
              <a:rect l="0" t="0" r="0" b="0"/>
              <a:pathLst>
                <a:path w="174940" h="529532">
                  <a:moveTo>
                    <a:pt x="126341" y="97863"/>
                  </a:moveTo>
                  <a:lnTo>
                    <a:pt x="123222" y="55171"/>
                  </a:lnTo>
                  <a:lnTo>
                    <a:pt x="116766" y="35605"/>
                  </a:lnTo>
                  <a:lnTo>
                    <a:pt x="106098" y="19110"/>
                  </a:lnTo>
                  <a:lnTo>
                    <a:pt x="90438" y="7100"/>
                  </a:lnTo>
                  <a:lnTo>
                    <a:pt x="81349" y="2259"/>
                  </a:lnTo>
                  <a:lnTo>
                    <a:pt x="58772" y="0"/>
                  </a:lnTo>
                  <a:lnTo>
                    <a:pt x="46200" y="1036"/>
                  </a:lnTo>
                  <a:lnTo>
                    <a:pt x="25992" y="11545"/>
                  </a:lnTo>
                  <a:lnTo>
                    <a:pt x="17328" y="19260"/>
                  </a:lnTo>
                  <a:lnTo>
                    <a:pt x="7701" y="40312"/>
                  </a:lnTo>
                  <a:lnTo>
                    <a:pt x="4592" y="65265"/>
                  </a:lnTo>
                  <a:lnTo>
                    <a:pt x="7110" y="91954"/>
                  </a:lnTo>
                  <a:lnTo>
                    <a:pt x="15248" y="113174"/>
                  </a:lnTo>
                  <a:lnTo>
                    <a:pt x="20694" y="122108"/>
                  </a:lnTo>
                  <a:lnTo>
                    <a:pt x="36103" y="135155"/>
                  </a:lnTo>
                  <a:lnTo>
                    <a:pt x="45125" y="140272"/>
                  </a:lnTo>
                  <a:lnTo>
                    <a:pt x="67629" y="142837"/>
                  </a:lnTo>
                  <a:lnTo>
                    <a:pt x="80181" y="141884"/>
                  </a:lnTo>
                  <a:lnTo>
                    <a:pt x="89718" y="137739"/>
                  </a:lnTo>
                  <a:lnTo>
                    <a:pt x="103435" y="123774"/>
                  </a:lnTo>
                  <a:lnTo>
                    <a:pt x="117735" y="96181"/>
                  </a:lnTo>
                  <a:lnTo>
                    <a:pt x="121774" y="93232"/>
                  </a:lnTo>
                  <a:lnTo>
                    <a:pt x="125636" y="94776"/>
                  </a:lnTo>
                  <a:lnTo>
                    <a:pt x="129381" y="99314"/>
                  </a:lnTo>
                  <a:lnTo>
                    <a:pt x="147336" y="156127"/>
                  </a:lnTo>
                  <a:lnTo>
                    <a:pt x="161424" y="210627"/>
                  </a:lnTo>
                  <a:lnTo>
                    <a:pt x="174302" y="263593"/>
                  </a:lnTo>
                  <a:lnTo>
                    <a:pt x="174939" y="319116"/>
                  </a:lnTo>
                  <a:lnTo>
                    <a:pt x="168998" y="345936"/>
                  </a:lnTo>
                  <a:lnTo>
                    <a:pt x="152498" y="379596"/>
                  </a:lnTo>
                  <a:lnTo>
                    <a:pt x="131622" y="404907"/>
                  </a:lnTo>
                  <a:lnTo>
                    <a:pt x="73238" y="455891"/>
                  </a:lnTo>
                  <a:lnTo>
                    <a:pt x="20063" y="501152"/>
                  </a:lnTo>
                  <a:lnTo>
                    <a:pt x="0" y="529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12810" y="4495924"/>
              <a:ext cx="177201" cy="201015"/>
            </a:xfrm>
            <a:custGeom>
              <a:avLst/>
              <a:gdLst/>
              <a:ahLst/>
              <a:cxnLst/>
              <a:rect l="0" t="0" r="0" b="0"/>
              <a:pathLst>
                <a:path w="177201" h="201015">
                  <a:moveTo>
                    <a:pt x="114029" y="147143"/>
                  </a:moveTo>
                  <a:lnTo>
                    <a:pt x="96071" y="93268"/>
                  </a:lnTo>
                  <a:lnTo>
                    <a:pt x="73291" y="36107"/>
                  </a:lnTo>
                  <a:lnTo>
                    <a:pt x="53735" y="6749"/>
                  </a:lnTo>
                  <a:lnTo>
                    <a:pt x="45757" y="2074"/>
                  </a:lnTo>
                  <a:lnTo>
                    <a:pt x="27534" y="0"/>
                  </a:lnTo>
                  <a:lnTo>
                    <a:pt x="20101" y="4594"/>
                  </a:lnTo>
                  <a:lnTo>
                    <a:pt x="8722" y="22177"/>
                  </a:lnTo>
                  <a:lnTo>
                    <a:pt x="1329" y="58384"/>
                  </a:lnTo>
                  <a:lnTo>
                    <a:pt x="0" y="119775"/>
                  </a:lnTo>
                  <a:lnTo>
                    <a:pt x="7973" y="161521"/>
                  </a:lnTo>
                  <a:lnTo>
                    <a:pt x="18540" y="181219"/>
                  </a:lnTo>
                  <a:lnTo>
                    <a:pt x="34155" y="194653"/>
                  </a:lnTo>
                  <a:lnTo>
                    <a:pt x="43232" y="199874"/>
                  </a:lnTo>
                  <a:lnTo>
                    <a:pt x="51623" y="201014"/>
                  </a:lnTo>
                  <a:lnTo>
                    <a:pt x="67186" y="196042"/>
                  </a:lnTo>
                  <a:lnTo>
                    <a:pt x="78782" y="182914"/>
                  </a:lnTo>
                  <a:lnTo>
                    <a:pt x="95758" y="140301"/>
                  </a:lnTo>
                  <a:lnTo>
                    <a:pt x="101971" y="96182"/>
                  </a:lnTo>
                  <a:lnTo>
                    <a:pt x="109437" y="119702"/>
                  </a:lnTo>
                  <a:lnTo>
                    <a:pt x="132749" y="152901"/>
                  </a:lnTo>
                  <a:lnTo>
                    <a:pt x="177200" y="178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21595" y="4316684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7236" y="152398"/>
                  </a:lnTo>
                  <a:lnTo>
                    <a:pt x="10723" y="210881"/>
                  </a:lnTo>
                  <a:lnTo>
                    <a:pt x="17476" y="264604"/>
                  </a:lnTo>
                  <a:lnTo>
                    <a:pt x="23469" y="319033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26839" y="4464082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25764" y="3120"/>
                  </a:lnTo>
                  <a:lnTo>
                    <a:pt x="72936" y="14655"/>
                  </a:lnTo>
                  <a:lnTo>
                    <a:pt x="12840" y="2021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73934" y="4569367"/>
              <a:ext cx="26647" cy="126343"/>
            </a:xfrm>
            <a:custGeom>
              <a:avLst/>
              <a:gdLst/>
              <a:ahLst/>
              <a:cxnLst/>
              <a:rect l="0" t="0" r="0" b="0"/>
              <a:pathLst>
                <a:path w="26647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584" y="95001"/>
                  </a:lnTo>
                  <a:lnTo>
                    <a:pt x="2664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58466" y="44746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21637" y="4495668"/>
              <a:ext cx="105277" cy="220754"/>
            </a:xfrm>
            <a:custGeom>
              <a:avLst/>
              <a:gdLst/>
              <a:ahLst/>
              <a:cxnLst/>
              <a:rect l="0" t="0" r="0" b="0"/>
              <a:pathLst>
                <a:path w="105277" h="220754">
                  <a:moveTo>
                    <a:pt x="0" y="63171"/>
                  </a:moveTo>
                  <a:lnTo>
                    <a:pt x="28681" y="125429"/>
                  </a:lnTo>
                  <a:lnTo>
                    <a:pt x="65872" y="179983"/>
                  </a:lnTo>
                  <a:lnTo>
                    <a:pt x="75290" y="200485"/>
                  </a:lnTo>
                  <a:lnTo>
                    <a:pt x="89614" y="215056"/>
                  </a:lnTo>
                  <a:lnTo>
                    <a:pt x="98347" y="220580"/>
                  </a:lnTo>
                  <a:lnTo>
                    <a:pt x="102999" y="220753"/>
                  </a:lnTo>
                  <a:lnTo>
                    <a:pt x="104931" y="217359"/>
                  </a:lnTo>
                  <a:lnTo>
                    <a:pt x="105238" y="161464"/>
                  </a:lnTo>
                  <a:lnTo>
                    <a:pt x="105276" y="102171"/>
                  </a:lnTo>
                  <a:lnTo>
                    <a:pt x="99694" y="4565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69036" y="4482177"/>
              <a:ext cx="157928" cy="178548"/>
            </a:xfrm>
            <a:custGeom>
              <a:avLst/>
              <a:gdLst/>
              <a:ahLst/>
              <a:cxnLst/>
              <a:rect l="0" t="0" r="0" b="0"/>
              <a:pathLst>
                <a:path w="157928" h="178548">
                  <a:moveTo>
                    <a:pt x="0" y="66134"/>
                  </a:moveTo>
                  <a:lnTo>
                    <a:pt x="5589" y="82901"/>
                  </a:lnTo>
                  <a:lnTo>
                    <a:pt x="17692" y="94253"/>
                  </a:lnTo>
                  <a:lnTo>
                    <a:pt x="25832" y="98918"/>
                  </a:lnTo>
                  <a:lnTo>
                    <a:pt x="47356" y="100982"/>
                  </a:lnTo>
                  <a:lnTo>
                    <a:pt x="59646" y="99894"/>
                  </a:lnTo>
                  <a:lnTo>
                    <a:pt x="79542" y="89327"/>
                  </a:lnTo>
                  <a:lnTo>
                    <a:pt x="88123" y="81596"/>
                  </a:lnTo>
                  <a:lnTo>
                    <a:pt x="97658" y="60527"/>
                  </a:lnTo>
                  <a:lnTo>
                    <a:pt x="100200" y="48358"/>
                  </a:lnTo>
                  <a:lnTo>
                    <a:pt x="99555" y="37906"/>
                  </a:lnTo>
                  <a:lnTo>
                    <a:pt x="92600" y="20053"/>
                  </a:lnTo>
                  <a:lnTo>
                    <a:pt x="78590" y="7438"/>
                  </a:lnTo>
                  <a:lnTo>
                    <a:pt x="69941" y="2437"/>
                  </a:lnTo>
                  <a:lnTo>
                    <a:pt x="50972" y="0"/>
                  </a:lnTo>
                  <a:lnTo>
                    <a:pt x="41000" y="987"/>
                  </a:lnTo>
                  <a:lnTo>
                    <a:pt x="33183" y="5155"/>
                  </a:lnTo>
                  <a:lnTo>
                    <a:pt x="21377" y="19145"/>
                  </a:lnTo>
                  <a:lnTo>
                    <a:pt x="8153" y="46752"/>
                  </a:lnTo>
                  <a:lnTo>
                    <a:pt x="2416" y="82748"/>
                  </a:lnTo>
                  <a:lnTo>
                    <a:pt x="7313" y="106273"/>
                  </a:lnTo>
                  <a:lnTo>
                    <a:pt x="29520" y="149972"/>
                  </a:lnTo>
                  <a:lnTo>
                    <a:pt x="45875" y="165006"/>
                  </a:lnTo>
                  <a:lnTo>
                    <a:pt x="66013" y="174418"/>
                  </a:lnTo>
                  <a:lnTo>
                    <a:pt x="102487" y="178547"/>
                  </a:lnTo>
                  <a:lnTo>
                    <a:pt x="157927" y="171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69119" y="4274570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0" y="0"/>
                  </a:moveTo>
                  <a:lnTo>
                    <a:pt x="1169" y="49262"/>
                  </a:lnTo>
                  <a:lnTo>
                    <a:pt x="9575" y="99344"/>
                  </a:lnTo>
                  <a:lnTo>
                    <a:pt x="25193" y="152397"/>
                  </a:lnTo>
                  <a:lnTo>
                    <a:pt x="37750" y="208541"/>
                  </a:lnTo>
                  <a:lnTo>
                    <a:pt x="49354" y="263851"/>
                  </a:lnTo>
                  <a:lnTo>
                    <a:pt x="59445" y="326251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74362" y="4411440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57350" y="3119"/>
                  </a:lnTo>
                  <a:lnTo>
                    <a:pt x="94706" y="21331"/>
                  </a:lnTo>
                  <a:lnTo>
                    <a:pt x="31581" y="5047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93364" y="4411440"/>
              <a:ext cx="86326" cy="235246"/>
            </a:xfrm>
            <a:custGeom>
              <a:avLst/>
              <a:gdLst/>
              <a:ahLst/>
              <a:cxnLst/>
              <a:rect l="0" t="0" r="0" b="0"/>
              <a:pathLst>
                <a:path w="86326" h="235246">
                  <a:moveTo>
                    <a:pt x="12625" y="126342"/>
                  </a:moveTo>
                  <a:lnTo>
                    <a:pt x="30584" y="180217"/>
                  </a:lnTo>
                  <a:lnTo>
                    <a:pt x="54992" y="235245"/>
                  </a:lnTo>
                  <a:lnTo>
                    <a:pt x="50562" y="229725"/>
                  </a:lnTo>
                  <a:lnTo>
                    <a:pt x="26624" y="167728"/>
                  </a:lnTo>
                  <a:lnTo>
                    <a:pt x="3521" y="110129"/>
                  </a:lnTo>
                  <a:lnTo>
                    <a:pt x="0" y="86381"/>
                  </a:lnTo>
                  <a:lnTo>
                    <a:pt x="7272" y="42540"/>
                  </a:lnTo>
                  <a:lnTo>
                    <a:pt x="12566" y="34209"/>
                  </a:lnTo>
                  <a:lnTo>
                    <a:pt x="27807" y="21833"/>
                  </a:lnTo>
                  <a:lnTo>
                    <a:pt x="70170" y="3684"/>
                  </a:lnTo>
                  <a:lnTo>
                    <a:pt x="863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14528" y="4443020"/>
              <a:ext cx="144146" cy="147406"/>
            </a:xfrm>
            <a:custGeom>
              <a:avLst/>
              <a:gdLst/>
              <a:ahLst/>
              <a:cxnLst/>
              <a:rect l="0" t="0" r="0" b="0"/>
              <a:pathLst>
                <a:path w="144146" h="147406">
                  <a:moveTo>
                    <a:pt x="17803" y="63177"/>
                  </a:moveTo>
                  <a:lnTo>
                    <a:pt x="34570" y="74355"/>
                  </a:lnTo>
                  <a:lnTo>
                    <a:pt x="52161" y="76723"/>
                  </a:lnTo>
                  <a:lnTo>
                    <a:pt x="61766" y="75717"/>
                  </a:lnTo>
                  <a:lnTo>
                    <a:pt x="78676" y="68360"/>
                  </a:lnTo>
                  <a:lnTo>
                    <a:pt x="86461" y="63123"/>
                  </a:lnTo>
                  <a:lnTo>
                    <a:pt x="91651" y="54952"/>
                  </a:lnTo>
                  <a:lnTo>
                    <a:pt x="97418" y="33395"/>
                  </a:lnTo>
                  <a:lnTo>
                    <a:pt x="95446" y="23435"/>
                  </a:lnTo>
                  <a:lnTo>
                    <a:pt x="83897" y="6130"/>
                  </a:lnTo>
                  <a:lnTo>
                    <a:pt x="75904" y="1749"/>
                  </a:lnTo>
                  <a:lnTo>
                    <a:pt x="57664" y="0"/>
                  </a:lnTo>
                  <a:lnTo>
                    <a:pt x="27664" y="11182"/>
                  </a:lnTo>
                  <a:lnTo>
                    <a:pt x="13218" y="26030"/>
                  </a:lnTo>
                  <a:lnTo>
                    <a:pt x="4067" y="45497"/>
                  </a:lnTo>
                  <a:lnTo>
                    <a:pt x="0" y="69747"/>
                  </a:lnTo>
                  <a:lnTo>
                    <a:pt x="4431" y="89883"/>
                  </a:lnTo>
                  <a:lnTo>
                    <a:pt x="26340" y="121875"/>
                  </a:lnTo>
                  <a:lnTo>
                    <a:pt x="51918" y="138020"/>
                  </a:lnTo>
                  <a:lnTo>
                    <a:pt x="99238" y="145551"/>
                  </a:lnTo>
                  <a:lnTo>
                    <a:pt x="144145" y="147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97174" y="4455050"/>
              <a:ext cx="151013" cy="190339"/>
            </a:xfrm>
            <a:custGeom>
              <a:avLst/>
              <a:gdLst/>
              <a:ahLst/>
              <a:cxnLst/>
              <a:rect l="0" t="0" r="0" b="0"/>
              <a:pathLst>
                <a:path w="151013" h="190339">
                  <a:moveTo>
                    <a:pt x="14142" y="82732"/>
                  </a:moveTo>
                  <a:lnTo>
                    <a:pt x="17261" y="136877"/>
                  </a:lnTo>
                  <a:lnTo>
                    <a:pt x="29760" y="190338"/>
                  </a:lnTo>
                  <a:lnTo>
                    <a:pt x="29233" y="189564"/>
                  </a:lnTo>
                  <a:lnTo>
                    <a:pt x="13618" y="137951"/>
                  </a:lnTo>
                  <a:lnTo>
                    <a:pt x="0" y="79732"/>
                  </a:lnTo>
                  <a:lnTo>
                    <a:pt x="723" y="42849"/>
                  </a:lnTo>
                  <a:lnTo>
                    <a:pt x="13935" y="9693"/>
                  </a:lnTo>
                  <a:lnTo>
                    <a:pt x="21023" y="3624"/>
                  </a:lnTo>
                  <a:lnTo>
                    <a:pt x="29257" y="747"/>
                  </a:lnTo>
                  <a:lnTo>
                    <a:pt x="38257" y="0"/>
                  </a:lnTo>
                  <a:lnTo>
                    <a:pt x="54495" y="5408"/>
                  </a:lnTo>
                  <a:lnTo>
                    <a:pt x="89573" y="27944"/>
                  </a:lnTo>
                  <a:lnTo>
                    <a:pt x="103429" y="44344"/>
                  </a:lnTo>
                  <a:lnTo>
                    <a:pt x="137808" y="92663"/>
                  </a:lnTo>
                  <a:lnTo>
                    <a:pt x="151012" y="1143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985720" y="4173673"/>
              <a:ext cx="119375" cy="438545"/>
            </a:xfrm>
            <a:custGeom>
              <a:avLst/>
              <a:gdLst/>
              <a:ahLst/>
              <a:cxnLst/>
              <a:rect l="0" t="0" r="0" b="0"/>
              <a:pathLst>
                <a:path w="119375" h="438545">
                  <a:moveTo>
                    <a:pt x="78280" y="353580"/>
                  </a:moveTo>
                  <a:lnTo>
                    <a:pt x="78280" y="294964"/>
                  </a:lnTo>
                  <a:lnTo>
                    <a:pt x="72040" y="274496"/>
                  </a:lnTo>
                  <a:lnTo>
                    <a:pt x="67101" y="265763"/>
                  </a:lnTo>
                  <a:lnTo>
                    <a:pt x="52255" y="252939"/>
                  </a:lnTo>
                  <a:lnTo>
                    <a:pt x="43382" y="247882"/>
                  </a:lnTo>
                  <a:lnTo>
                    <a:pt x="33958" y="246850"/>
                  </a:lnTo>
                  <a:lnTo>
                    <a:pt x="14128" y="251942"/>
                  </a:lnTo>
                  <a:lnTo>
                    <a:pt x="7435" y="258916"/>
                  </a:lnTo>
                  <a:lnTo>
                    <a:pt x="0" y="279142"/>
                  </a:lnTo>
                  <a:lnTo>
                    <a:pt x="3632" y="336320"/>
                  </a:lnTo>
                  <a:lnTo>
                    <a:pt x="18956" y="394808"/>
                  </a:lnTo>
                  <a:lnTo>
                    <a:pt x="34836" y="421428"/>
                  </a:lnTo>
                  <a:lnTo>
                    <a:pt x="50782" y="433648"/>
                  </a:lnTo>
                  <a:lnTo>
                    <a:pt x="59948" y="438544"/>
                  </a:lnTo>
                  <a:lnTo>
                    <a:pt x="68398" y="438299"/>
                  </a:lnTo>
                  <a:lnTo>
                    <a:pt x="76371" y="434626"/>
                  </a:lnTo>
                  <a:lnTo>
                    <a:pt x="90300" y="421186"/>
                  </a:lnTo>
                  <a:lnTo>
                    <a:pt x="104718" y="391549"/>
                  </a:lnTo>
                  <a:lnTo>
                    <a:pt x="116951" y="330318"/>
                  </a:lnTo>
                  <a:lnTo>
                    <a:pt x="119374" y="276108"/>
                  </a:lnTo>
                  <a:lnTo>
                    <a:pt x="116972" y="224951"/>
                  </a:lnTo>
                  <a:lnTo>
                    <a:pt x="111971" y="178208"/>
                  </a:lnTo>
                  <a:lnTo>
                    <a:pt x="104692" y="116298"/>
                  </a:lnTo>
                  <a:lnTo>
                    <a:pt x="84754" y="55802"/>
                  </a:lnTo>
                  <a:lnTo>
                    <a:pt x="65217" y="10751"/>
                  </a:lnTo>
                  <a:lnTo>
                    <a:pt x="59043" y="2195"/>
                  </a:lnTo>
                  <a:lnTo>
                    <a:pt x="52587" y="0"/>
                  </a:lnTo>
                  <a:lnTo>
                    <a:pt x="45943" y="2047"/>
                  </a:lnTo>
                  <a:lnTo>
                    <a:pt x="39175" y="6921"/>
                  </a:lnTo>
                  <a:lnTo>
                    <a:pt x="35832" y="17189"/>
                  </a:lnTo>
                  <a:lnTo>
                    <a:pt x="35547" y="65176"/>
                  </a:lnTo>
                  <a:lnTo>
                    <a:pt x="37152" y="120338"/>
                  </a:lnTo>
                  <a:lnTo>
                    <a:pt x="44517" y="165149"/>
                  </a:lnTo>
                  <a:lnTo>
                    <a:pt x="54108" y="223529"/>
                  </a:lnTo>
                  <a:lnTo>
                    <a:pt x="67829" y="280188"/>
                  </a:lnTo>
                  <a:lnTo>
                    <a:pt x="76215" y="336094"/>
                  </a:lnTo>
                  <a:lnTo>
                    <a:pt x="87447" y="383791"/>
                  </a:lnTo>
                  <a:lnTo>
                    <a:pt x="109865" y="427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900545" y="5122545"/>
            <a:ext cx="1542274" cy="567171"/>
            <a:chOff x="1900545" y="5122545"/>
            <a:chExt cx="1542274" cy="567171"/>
          </a:xfrm>
        </p:grpSpPr>
        <p:sp>
          <p:nvSpPr>
            <p:cNvPr id="107" name="Freeform 106"/>
            <p:cNvSpPr/>
            <p:nvPr/>
          </p:nvSpPr>
          <p:spPr>
            <a:xfrm>
              <a:off x="1900545" y="5316891"/>
              <a:ext cx="226367" cy="347441"/>
            </a:xfrm>
            <a:custGeom>
              <a:avLst/>
              <a:gdLst/>
              <a:ahLst/>
              <a:cxnLst/>
              <a:rect l="0" t="0" r="0" b="0"/>
              <a:pathLst>
                <a:path w="226367" h="347441">
                  <a:moveTo>
                    <a:pt x="47227" y="347440"/>
                  </a:moveTo>
                  <a:lnTo>
                    <a:pt x="32572" y="292299"/>
                  </a:lnTo>
                  <a:lnTo>
                    <a:pt x="28067" y="243885"/>
                  </a:lnTo>
                  <a:lnTo>
                    <a:pt x="21143" y="192495"/>
                  </a:lnTo>
                  <a:lnTo>
                    <a:pt x="17271" y="140223"/>
                  </a:lnTo>
                  <a:lnTo>
                    <a:pt x="8727" y="78564"/>
                  </a:lnTo>
                  <a:lnTo>
                    <a:pt x="2707" y="24444"/>
                  </a:lnTo>
                  <a:lnTo>
                    <a:pt x="0" y="12787"/>
                  </a:lnTo>
                  <a:lnTo>
                    <a:pt x="1704" y="6185"/>
                  </a:lnTo>
                  <a:lnTo>
                    <a:pt x="6350" y="2953"/>
                  </a:lnTo>
                  <a:lnTo>
                    <a:pt x="12956" y="1969"/>
                  </a:lnTo>
                  <a:lnTo>
                    <a:pt x="18531" y="5992"/>
                  </a:lnTo>
                  <a:lnTo>
                    <a:pt x="45253" y="58790"/>
                  </a:lnTo>
                  <a:lnTo>
                    <a:pt x="70681" y="118356"/>
                  </a:lnTo>
                  <a:lnTo>
                    <a:pt x="96459" y="180273"/>
                  </a:lnTo>
                  <a:lnTo>
                    <a:pt x="121639" y="234437"/>
                  </a:lnTo>
                  <a:lnTo>
                    <a:pt x="156115" y="291875"/>
                  </a:lnTo>
                  <a:lnTo>
                    <a:pt x="178276" y="324347"/>
                  </a:lnTo>
                  <a:lnTo>
                    <a:pt x="196718" y="341466"/>
                  </a:lnTo>
                  <a:lnTo>
                    <a:pt x="205379" y="342288"/>
                  </a:lnTo>
                  <a:lnTo>
                    <a:pt x="213493" y="338156"/>
                  </a:lnTo>
                  <a:lnTo>
                    <a:pt x="221242" y="330723"/>
                  </a:lnTo>
                  <a:lnTo>
                    <a:pt x="225238" y="319918"/>
                  </a:lnTo>
                  <a:lnTo>
                    <a:pt x="226366" y="263669"/>
                  </a:lnTo>
                  <a:lnTo>
                    <a:pt x="226242" y="201561"/>
                  </a:lnTo>
                  <a:lnTo>
                    <a:pt x="220631" y="150319"/>
                  </a:lnTo>
                  <a:lnTo>
                    <a:pt x="208254" y="87838"/>
                  </a:lnTo>
                  <a:lnTo>
                    <a:pt x="197664" y="29742"/>
                  </a:lnTo>
                  <a:lnTo>
                    <a:pt x="1946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85942" y="5506404"/>
              <a:ext cx="107970" cy="183312"/>
            </a:xfrm>
            <a:custGeom>
              <a:avLst/>
              <a:gdLst/>
              <a:ahLst/>
              <a:cxnLst/>
              <a:rect l="0" t="0" r="0" b="0"/>
              <a:pathLst>
                <a:path w="107970" h="183312">
                  <a:moveTo>
                    <a:pt x="46099" y="52642"/>
                  </a:moveTo>
                  <a:lnTo>
                    <a:pt x="29331" y="58231"/>
                  </a:lnTo>
                  <a:lnTo>
                    <a:pt x="17980" y="70335"/>
                  </a:lnTo>
                  <a:lnTo>
                    <a:pt x="1160" y="106700"/>
                  </a:lnTo>
                  <a:lnTo>
                    <a:pt x="0" y="126971"/>
                  </a:lnTo>
                  <a:lnTo>
                    <a:pt x="4554" y="147678"/>
                  </a:lnTo>
                  <a:lnTo>
                    <a:pt x="14376" y="168580"/>
                  </a:lnTo>
                  <a:lnTo>
                    <a:pt x="22611" y="175558"/>
                  </a:lnTo>
                  <a:lnTo>
                    <a:pt x="44239" y="183311"/>
                  </a:lnTo>
                  <a:lnTo>
                    <a:pt x="54217" y="183039"/>
                  </a:lnTo>
                  <a:lnTo>
                    <a:pt x="71544" y="176497"/>
                  </a:lnTo>
                  <a:lnTo>
                    <a:pt x="94453" y="154071"/>
                  </a:lnTo>
                  <a:lnTo>
                    <a:pt x="102684" y="132037"/>
                  </a:lnTo>
                  <a:lnTo>
                    <a:pt x="107969" y="79763"/>
                  </a:lnTo>
                  <a:lnTo>
                    <a:pt x="102453" y="58457"/>
                  </a:lnTo>
                  <a:lnTo>
                    <a:pt x="79847" y="25715"/>
                  </a:lnTo>
                  <a:lnTo>
                    <a:pt x="566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00538" y="5232663"/>
              <a:ext cx="52644" cy="452727"/>
            </a:xfrm>
            <a:custGeom>
              <a:avLst/>
              <a:gdLst/>
              <a:ahLst/>
              <a:cxnLst/>
              <a:rect l="0" t="0" r="0" b="0"/>
              <a:pathLst>
                <a:path w="52644" h="452727">
                  <a:moveTo>
                    <a:pt x="0" y="0"/>
                  </a:moveTo>
                  <a:lnTo>
                    <a:pt x="3120" y="52050"/>
                  </a:lnTo>
                  <a:lnTo>
                    <a:pt x="8334" y="108229"/>
                  </a:lnTo>
                  <a:lnTo>
                    <a:pt x="12998" y="163089"/>
                  </a:lnTo>
                  <a:lnTo>
                    <a:pt x="21789" y="218339"/>
                  </a:lnTo>
                  <a:lnTo>
                    <a:pt x="28402" y="261986"/>
                  </a:lnTo>
                  <a:lnTo>
                    <a:pt x="35240" y="304781"/>
                  </a:lnTo>
                  <a:lnTo>
                    <a:pt x="39059" y="347198"/>
                  </a:lnTo>
                  <a:lnTo>
                    <a:pt x="44329" y="401181"/>
                  </a:lnTo>
                  <a:lnTo>
                    <a:pt x="52643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26839" y="540111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5589"/>
                  </a:lnTo>
                  <a:lnTo>
                    <a:pt x="66194" y="16789"/>
                  </a:lnTo>
                  <a:lnTo>
                    <a:pt x="1979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50417" y="5443233"/>
              <a:ext cx="123863" cy="182571"/>
            </a:xfrm>
            <a:custGeom>
              <a:avLst/>
              <a:gdLst/>
              <a:ahLst/>
              <a:cxnLst/>
              <a:rect l="0" t="0" r="0" b="0"/>
              <a:pathLst>
                <a:path w="123863" h="182571">
                  <a:moveTo>
                    <a:pt x="18577" y="94756"/>
                  </a:moveTo>
                  <a:lnTo>
                    <a:pt x="18577" y="117113"/>
                  </a:lnTo>
                  <a:lnTo>
                    <a:pt x="42297" y="179099"/>
                  </a:lnTo>
                  <a:lnTo>
                    <a:pt x="43749" y="182570"/>
                  </a:lnTo>
                  <a:lnTo>
                    <a:pt x="34818" y="154240"/>
                  </a:lnTo>
                  <a:lnTo>
                    <a:pt x="5888" y="103498"/>
                  </a:lnTo>
                  <a:lnTo>
                    <a:pt x="0" y="67581"/>
                  </a:lnTo>
                  <a:lnTo>
                    <a:pt x="4862" y="47193"/>
                  </a:lnTo>
                  <a:lnTo>
                    <a:pt x="9433" y="38481"/>
                  </a:lnTo>
                  <a:lnTo>
                    <a:pt x="23872" y="25681"/>
                  </a:lnTo>
                  <a:lnTo>
                    <a:pt x="43158" y="17263"/>
                  </a:lnTo>
                  <a:lnTo>
                    <a:pt x="101652" y="5826"/>
                  </a:lnTo>
                  <a:lnTo>
                    <a:pt x="1238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95336" y="5468990"/>
              <a:ext cx="168457" cy="170116"/>
            </a:xfrm>
            <a:custGeom>
              <a:avLst/>
              <a:gdLst/>
              <a:ahLst/>
              <a:cxnLst/>
              <a:rect l="0" t="0" r="0" b="0"/>
              <a:pathLst>
                <a:path w="168457" h="170116">
                  <a:moveTo>
                    <a:pt x="0" y="100585"/>
                  </a:moveTo>
                  <a:lnTo>
                    <a:pt x="37478" y="108918"/>
                  </a:lnTo>
                  <a:lnTo>
                    <a:pt x="72326" y="107344"/>
                  </a:lnTo>
                  <a:lnTo>
                    <a:pt x="92977" y="101249"/>
                  </a:lnTo>
                  <a:lnTo>
                    <a:pt x="109953" y="90741"/>
                  </a:lnTo>
                  <a:lnTo>
                    <a:pt x="122178" y="75153"/>
                  </a:lnTo>
                  <a:lnTo>
                    <a:pt x="127076" y="66083"/>
                  </a:lnTo>
                  <a:lnTo>
                    <a:pt x="129398" y="46646"/>
                  </a:lnTo>
                  <a:lnTo>
                    <a:pt x="125361" y="27479"/>
                  </a:lnTo>
                  <a:lnTo>
                    <a:pt x="115767" y="11161"/>
                  </a:lnTo>
                  <a:lnTo>
                    <a:pt x="107594" y="5875"/>
                  </a:lnTo>
                  <a:lnTo>
                    <a:pt x="86035" y="0"/>
                  </a:lnTo>
                  <a:lnTo>
                    <a:pt x="76074" y="773"/>
                  </a:lnTo>
                  <a:lnTo>
                    <a:pt x="58767" y="7871"/>
                  </a:lnTo>
                  <a:lnTo>
                    <a:pt x="46396" y="21944"/>
                  </a:lnTo>
                  <a:lnTo>
                    <a:pt x="38168" y="41067"/>
                  </a:lnTo>
                  <a:lnTo>
                    <a:pt x="34706" y="78141"/>
                  </a:lnTo>
                  <a:lnTo>
                    <a:pt x="41739" y="116422"/>
                  </a:lnTo>
                  <a:lnTo>
                    <a:pt x="58121" y="143622"/>
                  </a:lnTo>
                  <a:lnTo>
                    <a:pt x="71065" y="159097"/>
                  </a:lnTo>
                  <a:lnTo>
                    <a:pt x="90856" y="167534"/>
                  </a:lnTo>
                  <a:lnTo>
                    <a:pt x="114080" y="170115"/>
                  </a:lnTo>
                  <a:lnTo>
                    <a:pt x="168456" y="163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87384" y="5445104"/>
              <a:ext cx="134337" cy="208970"/>
            </a:xfrm>
            <a:custGeom>
              <a:avLst/>
              <a:gdLst/>
              <a:ahLst/>
              <a:cxnLst/>
              <a:rect l="0" t="0" r="0" b="0"/>
              <a:pathLst>
                <a:path w="134337" h="208970">
                  <a:moveTo>
                    <a:pt x="7994" y="113942"/>
                  </a:moveTo>
                  <a:lnTo>
                    <a:pt x="22648" y="172559"/>
                  </a:lnTo>
                  <a:lnTo>
                    <a:pt x="32743" y="207349"/>
                  </a:lnTo>
                  <a:lnTo>
                    <a:pt x="33852" y="208969"/>
                  </a:lnTo>
                  <a:lnTo>
                    <a:pt x="21221" y="148228"/>
                  </a:lnTo>
                  <a:lnTo>
                    <a:pt x="4378" y="87652"/>
                  </a:lnTo>
                  <a:lnTo>
                    <a:pt x="0" y="34053"/>
                  </a:lnTo>
                  <a:lnTo>
                    <a:pt x="3661" y="10586"/>
                  </a:lnTo>
                  <a:lnTo>
                    <a:pt x="8615" y="4094"/>
                  </a:lnTo>
                  <a:lnTo>
                    <a:pt x="15427" y="936"/>
                  </a:lnTo>
                  <a:lnTo>
                    <a:pt x="23478" y="0"/>
                  </a:lnTo>
                  <a:lnTo>
                    <a:pt x="31184" y="2886"/>
                  </a:lnTo>
                  <a:lnTo>
                    <a:pt x="45987" y="15451"/>
                  </a:lnTo>
                  <a:lnTo>
                    <a:pt x="88659" y="72425"/>
                  </a:lnTo>
                  <a:lnTo>
                    <a:pt x="115467" y="129763"/>
                  </a:lnTo>
                  <a:lnTo>
                    <a:pt x="125950" y="146710"/>
                  </a:lnTo>
                  <a:lnTo>
                    <a:pt x="134336" y="177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77894" y="5122545"/>
              <a:ext cx="164925" cy="552316"/>
            </a:xfrm>
            <a:custGeom>
              <a:avLst/>
              <a:gdLst/>
              <a:ahLst/>
              <a:cxnLst/>
              <a:rect l="0" t="0" r="0" b="0"/>
              <a:pathLst>
                <a:path w="164925" h="552316">
                  <a:moveTo>
                    <a:pt x="91225" y="447030"/>
                  </a:moveTo>
                  <a:lnTo>
                    <a:pt x="91225" y="424673"/>
                  </a:lnTo>
                  <a:lnTo>
                    <a:pt x="80046" y="394002"/>
                  </a:lnTo>
                  <a:lnTo>
                    <a:pt x="61916" y="368277"/>
                  </a:lnTo>
                  <a:lnTo>
                    <a:pt x="52968" y="364112"/>
                  </a:lnTo>
                  <a:lnTo>
                    <a:pt x="30549" y="362605"/>
                  </a:lnTo>
                  <a:lnTo>
                    <a:pt x="21528" y="367350"/>
                  </a:lnTo>
                  <a:lnTo>
                    <a:pt x="8386" y="385100"/>
                  </a:lnTo>
                  <a:lnTo>
                    <a:pt x="0" y="421402"/>
                  </a:lnTo>
                  <a:lnTo>
                    <a:pt x="5571" y="467184"/>
                  </a:lnTo>
                  <a:lnTo>
                    <a:pt x="15803" y="498235"/>
                  </a:lnTo>
                  <a:lnTo>
                    <a:pt x="46299" y="537625"/>
                  </a:lnTo>
                  <a:lnTo>
                    <a:pt x="54255" y="540182"/>
                  </a:lnTo>
                  <a:lnTo>
                    <a:pt x="72454" y="536784"/>
                  </a:lnTo>
                  <a:lnTo>
                    <a:pt x="79881" y="531433"/>
                  </a:lnTo>
                  <a:lnTo>
                    <a:pt x="91252" y="516128"/>
                  </a:lnTo>
                  <a:lnTo>
                    <a:pt x="104231" y="482191"/>
                  </a:lnTo>
                  <a:lnTo>
                    <a:pt x="110692" y="419227"/>
                  </a:lnTo>
                  <a:lnTo>
                    <a:pt x="111811" y="360803"/>
                  </a:lnTo>
                  <a:lnTo>
                    <a:pt x="110973" y="302548"/>
                  </a:lnTo>
                  <a:lnTo>
                    <a:pt x="100802" y="240285"/>
                  </a:lnTo>
                  <a:lnTo>
                    <a:pt x="94062" y="188070"/>
                  </a:lnTo>
                  <a:lnTo>
                    <a:pt x="85827" y="139844"/>
                  </a:lnTo>
                  <a:lnTo>
                    <a:pt x="71688" y="88510"/>
                  </a:lnTo>
                  <a:lnTo>
                    <a:pt x="56430" y="29940"/>
                  </a:lnTo>
                  <a:lnTo>
                    <a:pt x="40101" y="1094"/>
                  </a:lnTo>
                  <a:lnTo>
                    <a:pt x="36085" y="0"/>
                  </a:lnTo>
                  <a:lnTo>
                    <a:pt x="33408" y="3951"/>
                  </a:lnTo>
                  <a:lnTo>
                    <a:pt x="28759" y="56622"/>
                  </a:lnTo>
                  <a:lnTo>
                    <a:pt x="30602" y="98037"/>
                  </a:lnTo>
                  <a:lnTo>
                    <a:pt x="44762" y="160721"/>
                  </a:lnTo>
                  <a:lnTo>
                    <a:pt x="53841" y="212920"/>
                  </a:lnTo>
                  <a:lnTo>
                    <a:pt x="68069" y="265432"/>
                  </a:lnTo>
                  <a:lnTo>
                    <a:pt x="89077" y="320865"/>
                  </a:lnTo>
                  <a:lnTo>
                    <a:pt x="108489" y="383666"/>
                  </a:lnTo>
                  <a:lnTo>
                    <a:pt x="125874" y="437157"/>
                  </a:lnTo>
                  <a:lnTo>
                    <a:pt x="145902" y="492783"/>
                  </a:lnTo>
                  <a:lnTo>
                    <a:pt x="164924" y="552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400082" y="159444"/>
            <a:ext cx="2969038" cy="649903"/>
            <a:chOff x="400082" y="159444"/>
            <a:chExt cx="2969038" cy="649903"/>
          </a:xfrm>
        </p:grpSpPr>
        <p:sp>
          <p:nvSpPr>
            <p:cNvPr id="2" name="Freeform 1"/>
            <p:cNvSpPr/>
            <p:nvPr/>
          </p:nvSpPr>
          <p:spPr>
            <a:xfrm>
              <a:off x="580530" y="242155"/>
              <a:ext cx="30123" cy="484312"/>
            </a:xfrm>
            <a:custGeom>
              <a:avLst/>
              <a:gdLst/>
              <a:ahLst/>
              <a:cxnLst/>
              <a:rect l="0" t="0" r="0" b="0"/>
              <a:pathLst>
                <a:path w="30123" h="484312">
                  <a:moveTo>
                    <a:pt x="9065" y="0"/>
                  </a:moveTo>
                  <a:lnTo>
                    <a:pt x="0" y="58617"/>
                  </a:lnTo>
                  <a:lnTo>
                    <a:pt x="4560" y="104585"/>
                  </a:lnTo>
                  <a:lnTo>
                    <a:pt x="7730" y="160840"/>
                  </a:lnTo>
                  <a:lnTo>
                    <a:pt x="14259" y="210783"/>
                  </a:lnTo>
                  <a:lnTo>
                    <a:pt x="18013" y="266395"/>
                  </a:lnTo>
                  <a:lnTo>
                    <a:pt x="26517" y="326362"/>
                  </a:lnTo>
                  <a:lnTo>
                    <a:pt x="29054" y="379799"/>
                  </a:lnTo>
                  <a:lnTo>
                    <a:pt x="29911" y="440963"/>
                  </a:lnTo>
                  <a:lnTo>
                    <a:pt x="3012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159444"/>
              <a:ext cx="395738" cy="345924"/>
            </a:xfrm>
            <a:custGeom>
              <a:avLst/>
              <a:gdLst/>
              <a:ahLst/>
              <a:cxnLst/>
              <a:rect l="0" t="0" r="0" b="0"/>
              <a:pathLst>
                <a:path w="395738" h="345924">
                  <a:moveTo>
                    <a:pt x="0" y="103768"/>
                  </a:moveTo>
                  <a:lnTo>
                    <a:pt x="0" y="81411"/>
                  </a:lnTo>
                  <a:lnTo>
                    <a:pt x="3510" y="72486"/>
                  </a:lnTo>
                  <a:lnTo>
                    <a:pt x="16768" y="56330"/>
                  </a:lnTo>
                  <a:lnTo>
                    <a:pt x="53875" y="28064"/>
                  </a:lnTo>
                  <a:lnTo>
                    <a:pt x="111037" y="6162"/>
                  </a:lnTo>
                  <a:lnTo>
                    <a:pt x="165390" y="0"/>
                  </a:lnTo>
                  <a:lnTo>
                    <a:pt x="221186" y="1902"/>
                  </a:lnTo>
                  <a:lnTo>
                    <a:pt x="282895" y="17651"/>
                  </a:lnTo>
                  <a:lnTo>
                    <a:pt x="346150" y="55085"/>
                  </a:lnTo>
                  <a:lnTo>
                    <a:pt x="370585" y="78165"/>
                  </a:lnTo>
                  <a:lnTo>
                    <a:pt x="385413" y="100968"/>
                  </a:lnTo>
                  <a:lnTo>
                    <a:pt x="395737" y="145702"/>
                  </a:lnTo>
                  <a:lnTo>
                    <a:pt x="390819" y="203645"/>
                  </a:lnTo>
                  <a:lnTo>
                    <a:pt x="380701" y="237866"/>
                  </a:lnTo>
                  <a:lnTo>
                    <a:pt x="350247" y="284005"/>
                  </a:lnTo>
                  <a:lnTo>
                    <a:pt x="333480" y="298127"/>
                  </a:lnTo>
                  <a:lnTo>
                    <a:pt x="282648" y="320609"/>
                  </a:lnTo>
                  <a:lnTo>
                    <a:pt x="221099" y="345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1865" y="533854"/>
              <a:ext cx="211219" cy="178633"/>
            </a:xfrm>
            <a:custGeom>
              <a:avLst/>
              <a:gdLst/>
              <a:ahLst/>
              <a:cxnLst/>
              <a:rect l="0" t="0" r="0" b="0"/>
              <a:pathLst>
                <a:path w="211219" h="178633">
                  <a:moveTo>
                    <a:pt x="102000" y="24156"/>
                  </a:moveTo>
                  <a:lnTo>
                    <a:pt x="79643" y="24156"/>
                  </a:lnTo>
                  <a:lnTo>
                    <a:pt x="62428" y="30395"/>
                  </a:lnTo>
                  <a:lnTo>
                    <a:pt x="26723" y="53464"/>
                  </a:lnTo>
                  <a:lnTo>
                    <a:pt x="12781" y="69937"/>
                  </a:lnTo>
                  <a:lnTo>
                    <a:pt x="3856" y="90127"/>
                  </a:lnTo>
                  <a:lnTo>
                    <a:pt x="0" y="126631"/>
                  </a:lnTo>
                  <a:lnTo>
                    <a:pt x="3244" y="149249"/>
                  </a:lnTo>
                  <a:lnTo>
                    <a:pt x="8087" y="157854"/>
                  </a:lnTo>
                  <a:lnTo>
                    <a:pt x="22826" y="170535"/>
                  </a:lnTo>
                  <a:lnTo>
                    <a:pt x="44195" y="176951"/>
                  </a:lnTo>
                  <a:lnTo>
                    <a:pt x="68120" y="178632"/>
                  </a:lnTo>
                  <a:lnTo>
                    <a:pt x="122755" y="167129"/>
                  </a:lnTo>
                  <a:lnTo>
                    <a:pt x="163941" y="145421"/>
                  </a:lnTo>
                  <a:lnTo>
                    <a:pt x="180612" y="132254"/>
                  </a:lnTo>
                  <a:lnTo>
                    <a:pt x="197562" y="106098"/>
                  </a:lnTo>
                  <a:lnTo>
                    <a:pt x="209993" y="76121"/>
                  </a:lnTo>
                  <a:lnTo>
                    <a:pt x="211218" y="55440"/>
                  </a:lnTo>
                  <a:lnTo>
                    <a:pt x="209907" y="45012"/>
                  </a:lnTo>
                  <a:lnTo>
                    <a:pt x="199092" y="27186"/>
                  </a:lnTo>
                  <a:lnTo>
                    <a:pt x="182586" y="12635"/>
                  </a:lnTo>
                  <a:lnTo>
                    <a:pt x="163552" y="2268"/>
                  </a:lnTo>
                  <a:lnTo>
                    <a:pt x="143395" y="0"/>
                  </a:lnTo>
                  <a:lnTo>
                    <a:pt x="112528" y="3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4135" y="528620"/>
              <a:ext cx="138531" cy="158945"/>
            </a:xfrm>
            <a:custGeom>
              <a:avLst/>
              <a:gdLst/>
              <a:ahLst/>
              <a:cxnLst/>
              <a:rect l="0" t="0" r="0" b="0"/>
              <a:pathLst>
                <a:path w="138531" h="158945">
                  <a:moveTo>
                    <a:pt x="137170" y="8333"/>
                  </a:moveTo>
                  <a:lnTo>
                    <a:pt x="99692" y="0"/>
                  </a:lnTo>
                  <a:lnTo>
                    <a:pt x="61725" y="1574"/>
                  </a:lnTo>
                  <a:lnTo>
                    <a:pt x="36959" y="7669"/>
                  </a:lnTo>
                  <a:lnTo>
                    <a:pt x="18152" y="18176"/>
                  </a:lnTo>
                  <a:lnTo>
                    <a:pt x="5115" y="33765"/>
                  </a:lnTo>
                  <a:lnTo>
                    <a:pt x="0" y="42835"/>
                  </a:lnTo>
                  <a:lnTo>
                    <a:pt x="1270" y="50052"/>
                  </a:lnTo>
                  <a:lnTo>
                    <a:pt x="6796" y="56033"/>
                  </a:lnTo>
                  <a:lnTo>
                    <a:pt x="36930" y="70039"/>
                  </a:lnTo>
                  <a:lnTo>
                    <a:pt x="75494" y="78479"/>
                  </a:lnTo>
                  <a:lnTo>
                    <a:pt x="100400" y="82793"/>
                  </a:lnTo>
                  <a:lnTo>
                    <a:pt x="119268" y="92509"/>
                  </a:lnTo>
                  <a:lnTo>
                    <a:pt x="132333" y="107746"/>
                  </a:lnTo>
                  <a:lnTo>
                    <a:pt x="137455" y="116722"/>
                  </a:lnTo>
                  <a:lnTo>
                    <a:pt x="138530" y="125046"/>
                  </a:lnTo>
                  <a:lnTo>
                    <a:pt x="133485" y="140534"/>
                  </a:lnTo>
                  <a:lnTo>
                    <a:pt x="120325" y="152097"/>
                  </a:lnTo>
                  <a:lnTo>
                    <a:pt x="111902" y="156818"/>
                  </a:lnTo>
                  <a:lnTo>
                    <a:pt x="90065" y="158944"/>
                  </a:lnTo>
                  <a:lnTo>
                    <a:pt x="31885" y="155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16062" y="56853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7119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05575" y="347440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6331"/>
                  </a:lnTo>
                  <a:lnTo>
                    <a:pt x="12997" y="210097"/>
                  </a:lnTo>
                  <a:lnTo>
                    <a:pt x="18669" y="259953"/>
                  </a:lnTo>
                  <a:lnTo>
                    <a:pt x="20349" y="307480"/>
                  </a:lnTo>
                  <a:lnTo>
                    <a:pt x="23967" y="346129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515896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3940" y="16788"/>
                  </a:lnTo>
                  <a:lnTo>
                    <a:pt x="72532" y="20214"/>
                  </a:lnTo>
                  <a:lnTo>
                    <a:pt x="10181" y="293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55119" y="589595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8383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42445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05616" y="515896"/>
              <a:ext cx="126343" cy="174073"/>
            </a:xfrm>
            <a:custGeom>
              <a:avLst/>
              <a:gdLst/>
              <a:ahLst/>
              <a:cxnLst/>
              <a:rect l="0" t="0" r="0" b="0"/>
              <a:pathLst>
                <a:path w="126343" h="174073">
                  <a:moveTo>
                    <a:pt x="0" y="0"/>
                  </a:moveTo>
                  <a:lnTo>
                    <a:pt x="26364" y="61110"/>
                  </a:lnTo>
                  <a:lnTo>
                    <a:pt x="59898" y="115542"/>
                  </a:lnTo>
                  <a:lnTo>
                    <a:pt x="92731" y="173371"/>
                  </a:lnTo>
                  <a:lnTo>
                    <a:pt x="96916" y="174072"/>
                  </a:lnTo>
                  <a:lnTo>
                    <a:pt x="99706" y="169861"/>
                  </a:lnTo>
                  <a:lnTo>
                    <a:pt x="107915" y="106679"/>
                  </a:lnTo>
                  <a:lnTo>
                    <a:pt x="115943" y="47930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81775" y="521001"/>
              <a:ext cx="181811" cy="198162"/>
            </a:xfrm>
            <a:custGeom>
              <a:avLst/>
              <a:gdLst/>
              <a:ahLst/>
              <a:cxnLst/>
              <a:rect l="0" t="0" r="0" b="0"/>
              <a:pathLst>
                <a:path w="181811" h="198162">
                  <a:moveTo>
                    <a:pt x="13354" y="58066"/>
                  </a:moveTo>
                  <a:lnTo>
                    <a:pt x="24532" y="74833"/>
                  </a:lnTo>
                  <a:lnTo>
                    <a:pt x="39379" y="86185"/>
                  </a:lnTo>
                  <a:lnTo>
                    <a:pt x="77506" y="103005"/>
                  </a:lnTo>
                  <a:lnTo>
                    <a:pt x="87708" y="103233"/>
                  </a:lnTo>
                  <a:lnTo>
                    <a:pt x="108401" y="97247"/>
                  </a:lnTo>
                  <a:lnTo>
                    <a:pt x="123058" y="83669"/>
                  </a:lnTo>
                  <a:lnTo>
                    <a:pt x="128604" y="75134"/>
                  </a:lnTo>
                  <a:lnTo>
                    <a:pt x="131647" y="53174"/>
                  </a:lnTo>
                  <a:lnTo>
                    <a:pt x="130820" y="40766"/>
                  </a:lnTo>
                  <a:lnTo>
                    <a:pt x="120543" y="20741"/>
                  </a:lnTo>
                  <a:lnTo>
                    <a:pt x="112890" y="12126"/>
                  </a:lnTo>
                  <a:lnTo>
                    <a:pt x="91907" y="2553"/>
                  </a:lnTo>
                  <a:lnTo>
                    <a:pt x="79761" y="0"/>
                  </a:lnTo>
                  <a:lnTo>
                    <a:pt x="56906" y="3403"/>
                  </a:lnTo>
                  <a:lnTo>
                    <a:pt x="27428" y="18473"/>
                  </a:lnTo>
                  <a:lnTo>
                    <a:pt x="19227" y="24651"/>
                  </a:lnTo>
                  <a:lnTo>
                    <a:pt x="6995" y="43995"/>
                  </a:lnTo>
                  <a:lnTo>
                    <a:pt x="0" y="67020"/>
                  </a:lnTo>
                  <a:lnTo>
                    <a:pt x="5040" y="113517"/>
                  </a:lnTo>
                  <a:lnTo>
                    <a:pt x="11999" y="137693"/>
                  </a:lnTo>
                  <a:lnTo>
                    <a:pt x="35530" y="172277"/>
                  </a:lnTo>
                  <a:lnTo>
                    <a:pt x="50116" y="186035"/>
                  </a:lnTo>
                  <a:lnTo>
                    <a:pt x="68297" y="196050"/>
                  </a:lnTo>
                  <a:lnTo>
                    <a:pt x="88076" y="198161"/>
                  </a:lnTo>
                  <a:lnTo>
                    <a:pt x="134959" y="189984"/>
                  </a:lnTo>
                  <a:lnTo>
                    <a:pt x="181810" y="163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4278" y="263212"/>
              <a:ext cx="50448" cy="442198"/>
            </a:xfrm>
            <a:custGeom>
              <a:avLst/>
              <a:gdLst/>
              <a:ahLst/>
              <a:cxnLst/>
              <a:rect l="0" t="0" r="0" b="0"/>
              <a:pathLst>
                <a:path w="50448" h="44219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4679" y="148776"/>
                  </a:lnTo>
                  <a:lnTo>
                    <a:pt x="18792" y="200060"/>
                  </a:lnTo>
                  <a:lnTo>
                    <a:pt x="26950" y="256847"/>
                  </a:lnTo>
                  <a:lnTo>
                    <a:pt x="31786" y="306560"/>
                  </a:lnTo>
                  <a:lnTo>
                    <a:pt x="37509" y="358334"/>
                  </a:lnTo>
                  <a:lnTo>
                    <a:pt x="45032" y="417053"/>
                  </a:lnTo>
                  <a:lnTo>
                    <a:pt x="5044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42570" y="247094"/>
              <a:ext cx="410612" cy="89818"/>
            </a:xfrm>
            <a:custGeom>
              <a:avLst/>
              <a:gdLst/>
              <a:ahLst/>
              <a:cxnLst/>
              <a:rect l="0" t="0" r="0" b="0"/>
              <a:pathLst>
                <a:path w="410612" h="89818">
                  <a:moveTo>
                    <a:pt x="410611" y="5589"/>
                  </a:moveTo>
                  <a:lnTo>
                    <a:pt x="393843" y="0"/>
                  </a:lnTo>
                  <a:lnTo>
                    <a:pt x="376253" y="3495"/>
                  </a:lnTo>
                  <a:lnTo>
                    <a:pt x="316442" y="22861"/>
                  </a:lnTo>
                  <a:lnTo>
                    <a:pt x="254533" y="40240"/>
                  </a:lnTo>
                  <a:lnTo>
                    <a:pt x="224260" y="50236"/>
                  </a:lnTo>
                  <a:lnTo>
                    <a:pt x="174332" y="57032"/>
                  </a:lnTo>
                  <a:lnTo>
                    <a:pt x="123663" y="65935"/>
                  </a:lnTo>
                  <a:lnTo>
                    <a:pt x="64028" y="79424"/>
                  </a:lnTo>
                  <a:lnTo>
                    <a:pt x="27550" y="86738"/>
                  </a:lnTo>
                  <a:lnTo>
                    <a:pt x="0" y="89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77529" y="494839"/>
              <a:ext cx="107238" cy="169897"/>
            </a:xfrm>
            <a:custGeom>
              <a:avLst/>
              <a:gdLst/>
              <a:ahLst/>
              <a:cxnLst/>
              <a:rect l="0" t="0" r="0" b="0"/>
              <a:pathLst>
                <a:path w="107238" h="169897">
                  <a:moveTo>
                    <a:pt x="23009" y="73699"/>
                  </a:moveTo>
                  <a:lnTo>
                    <a:pt x="25349" y="107321"/>
                  </a:lnTo>
                  <a:lnTo>
                    <a:pt x="48181" y="169896"/>
                  </a:lnTo>
                  <a:lnTo>
                    <a:pt x="46675" y="160517"/>
                  </a:lnTo>
                  <a:lnTo>
                    <a:pt x="15538" y="102675"/>
                  </a:lnTo>
                  <a:lnTo>
                    <a:pt x="3701" y="77999"/>
                  </a:lnTo>
                  <a:lnTo>
                    <a:pt x="0" y="51434"/>
                  </a:lnTo>
                  <a:lnTo>
                    <a:pt x="651" y="37799"/>
                  </a:lnTo>
                  <a:lnTo>
                    <a:pt x="4594" y="27539"/>
                  </a:lnTo>
                  <a:lnTo>
                    <a:pt x="18334" y="13019"/>
                  </a:lnTo>
                  <a:lnTo>
                    <a:pt x="39259" y="5786"/>
                  </a:lnTo>
                  <a:lnTo>
                    <a:pt x="74227" y="1714"/>
                  </a:lnTo>
                  <a:lnTo>
                    <a:pt x="1072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41836" y="513333"/>
              <a:ext cx="153501" cy="146658"/>
            </a:xfrm>
            <a:custGeom>
              <a:avLst/>
              <a:gdLst/>
              <a:ahLst/>
              <a:cxnLst/>
              <a:rect l="0" t="0" r="0" b="0"/>
              <a:pathLst>
                <a:path w="153501" h="146658">
                  <a:moveTo>
                    <a:pt x="6101" y="55205"/>
                  </a:moveTo>
                  <a:lnTo>
                    <a:pt x="17280" y="71973"/>
                  </a:lnTo>
                  <a:lnTo>
                    <a:pt x="32127" y="83325"/>
                  </a:lnTo>
                  <a:lnTo>
                    <a:pt x="40999" y="87990"/>
                  </a:lnTo>
                  <a:lnTo>
                    <a:pt x="60216" y="90053"/>
                  </a:lnTo>
                  <a:lnTo>
                    <a:pt x="79285" y="85901"/>
                  </a:lnTo>
                  <a:lnTo>
                    <a:pt x="95559" y="76257"/>
                  </a:lnTo>
                  <a:lnTo>
                    <a:pt x="107472" y="61052"/>
                  </a:lnTo>
                  <a:lnTo>
                    <a:pt x="112286" y="52084"/>
                  </a:lnTo>
                  <a:lnTo>
                    <a:pt x="114516" y="32761"/>
                  </a:lnTo>
                  <a:lnTo>
                    <a:pt x="113473" y="22695"/>
                  </a:lnTo>
                  <a:lnTo>
                    <a:pt x="109268" y="14815"/>
                  </a:lnTo>
                  <a:lnTo>
                    <a:pt x="95237" y="2939"/>
                  </a:lnTo>
                  <a:lnTo>
                    <a:pt x="74183" y="0"/>
                  </a:lnTo>
                  <a:lnTo>
                    <a:pt x="51568" y="3764"/>
                  </a:lnTo>
                  <a:lnTo>
                    <a:pt x="25682" y="19036"/>
                  </a:lnTo>
                  <a:lnTo>
                    <a:pt x="10514" y="31721"/>
                  </a:lnTo>
                  <a:lnTo>
                    <a:pt x="2214" y="51397"/>
                  </a:lnTo>
                  <a:lnTo>
                    <a:pt x="0" y="63195"/>
                  </a:lnTo>
                  <a:lnTo>
                    <a:pt x="864" y="73400"/>
                  </a:lnTo>
                  <a:lnTo>
                    <a:pt x="13258" y="100111"/>
                  </a:lnTo>
                  <a:lnTo>
                    <a:pt x="25270" y="119617"/>
                  </a:lnTo>
                  <a:lnTo>
                    <a:pt x="41527" y="133746"/>
                  </a:lnTo>
                  <a:lnTo>
                    <a:pt x="61620" y="142755"/>
                  </a:lnTo>
                  <a:lnTo>
                    <a:pt x="98071" y="146657"/>
                  </a:lnTo>
                  <a:lnTo>
                    <a:pt x="153500" y="139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37450" y="488233"/>
              <a:ext cx="157929" cy="175063"/>
            </a:xfrm>
            <a:custGeom>
              <a:avLst/>
              <a:gdLst/>
              <a:ahLst/>
              <a:cxnLst/>
              <a:rect l="0" t="0" r="0" b="0"/>
              <a:pathLst>
                <a:path w="157929" h="175063">
                  <a:moveTo>
                    <a:pt x="0" y="59248"/>
                  </a:moveTo>
                  <a:lnTo>
                    <a:pt x="9065" y="117865"/>
                  </a:lnTo>
                  <a:lnTo>
                    <a:pt x="21274" y="152655"/>
                  </a:lnTo>
                  <a:lnTo>
                    <a:pt x="23541" y="156615"/>
                  </a:lnTo>
                  <a:lnTo>
                    <a:pt x="23883" y="155745"/>
                  </a:lnTo>
                  <a:lnTo>
                    <a:pt x="12972" y="95623"/>
                  </a:lnTo>
                  <a:lnTo>
                    <a:pt x="16601" y="35628"/>
                  </a:lnTo>
                  <a:lnTo>
                    <a:pt x="25316" y="13265"/>
                  </a:lnTo>
                  <a:lnTo>
                    <a:pt x="30915" y="4027"/>
                  </a:lnTo>
                  <a:lnTo>
                    <a:pt x="38158" y="207"/>
                  </a:lnTo>
                  <a:lnTo>
                    <a:pt x="46495" y="0"/>
                  </a:lnTo>
                  <a:lnTo>
                    <a:pt x="55564" y="2202"/>
                  </a:lnTo>
                  <a:lnTo>
                    <a:pt x="85094" y="22069"/>
                  </a:lnTo>
                  <a:lnTo>
                    <a:pt x="123756" y="80739"/>
                  </a:lnTo>
                  <a:lnTo>
                    <a:pt x="150374" y="143514"/>
                  </a:lnTo>
                  <a:lnTo>
                    <a:pt x="157928" y="175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61671" y="225358"/>
              <a:ext cx="165335" cy="458995"/>
            </a:xfrm>
            <a:custGeom>
              <a:avLst/>
              <a:gdLst/>
              <a:ahLst/>
              <a:cxnLst/>
              <a:rect l="0" t="0" r="0" b="0"/>
              <a:pathLst>
                <a:path w="165335" h="458995">
                  <a:moveTo>
                    <a:pt x="91634" y="385294"/>
                  </a:moveTo>
                  <a:lnTo>
                    <a:pt x="97223" y="368527"/>
                  </a:lnTo>
                  <a:lnTo>
                    <a:pt x="96848" y="350936"/>
                  </a:lnTo>
                  <a:lnTo>
                    <a:pt x="91612" y="332589"/>
                  </a:lnTo>
                  <a:lnTo>
                    <a:pt x="81486" y="316636"/>
                  </a:lnTo>
                  <a:lnTo>
                    <a:pt x="73170" y="311446"/>
                  </a:lnTo>
                  <a:lnTo>
                    <a:pt x="51453" y="305680"/>
                  </a:lnTo>
                  <a:lnTo>
                    <a:pt x="41450" y="306482"/>
                  </a:lnTo>
                  <a:lnTo>
                    <a:pt x="24097" y="313612"/>
                  </a:lnTo>
                  <a:lnTo>
                    <a:pt x="11705" y="327699"/>
                  </a:lnTo>
                  <a:lnTo>
                    <a:pt x="3468" y="346828"/>
                  </a:lnTo>
                  <a:lnTo>
                    <a:pt x="0" y="382736"/>
                  </a:lnTo>
                  <a:lnTo>
                    <a:pt x="7032" y="416122"/>
                  </a:lnTo>
                  <a:lnTo>
                    <a:pt x="17378" y="437600"/>
                  </a:lnTo>
                  <a:lnTo>
                    <a:pt x="25753" y="444731"/>
                  </a:lnTo>
                  <a:lnTo>
                    <a:pt x="47536" y="452655"/>
                  </a:lnTo>
                  <a:lnTo>
                    <a:pt x="69695" y="449937"/>
                  </a:lnTo>
                  <a:lnTo>
                    <a:pt x="90073" y="439761"/>
                  </a:lnTo>
                  <a:lnTo>
                    <a:pt x="106928" y="423540"/>
                  </a:lnTo>
                  <a:lnTo>
                    <a:pt x="128407" y="384530"/>
                  </a:lnTo>
                  <a:lnTo>
                    <a:pt x="147545" y="326962"/>
                  </a:lnTo>
                  <a:lnTo>
                    <a:pt x="152654" y="275204"/>
                  </a:lnTo>
                  <a:lnTo>
                    <a:pt x="154168" y="221004"/>
                  </a:lnTo>
                  <a:lnTo>
                    <a:pt x="154616" y="167900"/>
                  </a:lnTo>
                  <a:lnTo>
                    <a:pt x="154749" y="115121"/>
                  </a:lnTo>
                  <a:lnTo>
                    <a:pt x="146389" y="54460"/>
                  </a:lnTo>
                  <a:lnTo>
                    <a:pt x="135674" y="19767"/>
                  </a:lnTo>
                  <a:lnTo>
                    <a:pt x="124466" y="2129"/>
                  </a:lnTo>
                  <a:lnTo>
                    <a:pt x="119371" y="0"/>
                  </a:lnTo>
                  <a:lnTo>
                    <a:pt x="114805" y="2089"/>
                  </a:lnTo>
                  <a:lnTo>
                    <a:pt x="110591" y="6992"/>
                  </a:lnTo>
                  <a:lnTo>
                    <a:pt x="105909" y="24917"/>
                  </a:lnTo>
                  <a:lnTo>
                    <a:pt x="102903" y="80142"/>
                  </a:lnTo>
                  <a:lnTo>
                    <a:pt x="107971" y="130192"/>
                  </a:lnTo>
                  <a:lnTo>
                    <a:pt x="111293" y="187656"/>
                  </a:lnTo>
                  <a:lnTo>
                    <a:pt x="117866" y="243547"/>
                  </a:lnTo>
                  <a:lnTo>
                    <a:pt x="127223" y="297152"/>
                  </a:lnTo>
                  <a:lnTo>
                    <a:pt x="137404" y="350079"/>
                  </a:lnTo>
                  <a:lnTo>
                    <a:pt x="151325" y="410790"/>
                  </a:lnTo>
                  <a:lnTo>
                    <a:pt x="165334" y="458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6953" y="712289"/>
              <a:ext cx="2832167" cy="97058"/>
            </a:xfrm>
            <a:custGeom>
              <a:avLst/>
              <a:gdLst/>
              <a:ahLst/>
              <a:cxnLst/>
              <a:rect l="0" t="0" r="0" b="0"/>
              <a:pathLst>
                <a:path w="2832167" h="97058">
                  <a:moveTo>
                    <a:pt x="2832166" y="14177"/>
                  </a:moveTo>
                  <a:lnTo>
                    <a:pt x="2768738" y="32135"/>
                  </a:lnTo>
                  <a:lnTo>
                    <a:pt x="2720591" y="45844"/>
                  </a:lnTo>
                  <a:lnTo>
                    <a:pt x="2661038" y="54227"/>
                  </a:lnTo>
                  <a:lnTo>
                    <a:pt x="2601574" y="44566"/>
                  </a:lnTo>
                  <a:lnTo>
                    <a:pt x="2548033" y="26887"/>
                  </a:lnTo>
                  <a:lnTo>
                    <a:pt x="2495271" y="1582"/>
                  </a:lnTo>
                  <a:lnTo>
                    <a:pt x="2471085" y="0"/>
                  </a:lnTo>
                  <a:lnTo>
                    <a:pt x="2417430" y="2928"/>
                  </a:lnTo>
                  <a:lnTo>
                    <a:pt x="2359227" y="15006"/>
                  </a:lnTo>
                  <a:lnTo>
                    <a:pt x="2297446" y="29494"/>
                  </a:lnTo>
                  <a:lnTo>
                    <a:pt x="2239198" y="22878"/>
                  </a:lnTo>
                  <a:lnTo>
                    <a:pt x="2182892" y="10306"/>
                  </a:lnTo>
                  <a:lnTo>
                    <a:pt x="2128400" y="4964"/>
                  </a:lnTo>
                  <a:lnTo>
                    <a:pt x="2068763" y="7028"/>
                  </a:lnTo>
                  <a:lnTo>
                    <a:pt x="2011625" y="21641"/>
                  </a:lnTo>
                  <a:lnTo>
                    <a:pt x="1952801" y="38802"/>
                  </a:lnTo>
                  <a:lnTo>
                    <a:pt x="1891010" y="43218"/>
                  </a:lnTo>
                  <a:lnTo>
                    <a:pt x="1829412" y="37158"/>
                  </a:lnTo>
                  <a:lnTo>
                    <a:pt x="1766855" y="30025"/>
                  </a:lnTo>
                  <a:lnTo>
                    <a:pt x="1708268" y="18520"/>
                  </a:lnTo>
                  <a:lnTo>
                    <a:pt x="1659869" y="15464"/>
                  </a:lnTo>
                  <a:lnTo>
                    <a:pt x="1601000" y="17551"/>
                  </a:lnTo>
                  <a:lnTo>
                    <a:pt x="1544312" y="28881"/>
                  </a:lnTo>
                  <a:lnTo>
                    <a:pt x="1488054" y="42384"/>
                  </a:lnTo>
                  <a:lnTo>
                    <a:pt x="1428761" y="53197"/>
                  </a:lnTo>
                  <a:lnTo>
                    <a:pt x="1378310" y="55374"/>
                  </a:lnTo>
                  <a:lnTo>
                    <a:pt x="1329437" y="52900"/>
                  </a:lnTo>
                  <a:lnTo>
                    <a:pt x="1276590" y="41583"/>
                  </a:lnTo>
                  <a:lnTo>
                    <a:pt x="1213320" y="32950"/>
                  </a:lnTo>
                  <a:lnTo>
                    <a:pt x="1188511" y="29540"/>
                  </a:lnTo>
                  <a:lnTo>
                    <a:pt x="1128043" y="36882"/>
                  </a:lnTo>
                  <a:lnTo>
                    <a:pt x="1070692" y="49597"/>
                  </a:lnTo>
                  <a:lnTo>
                    <a:pt x="1011699" y="66862"/>
                  </a:lnTo>
                  <a:lnTo>
                    <a:pt x="957634" y="80866"/>
                  </a:lnTo>
                  <a:lnTo>
                    <a:pt x="897864" y="85322"/>
                  </a:lnTo>
                  <a:lnTo>
                    <a:pt x="848091" y="79061"/>
                  </a:lnTo>
                  <a:lnTo>
                    <a:pt x="796298" y="70966"/>
                  </a:lnTo>
                  <a:lnTo>
                    <a:pt x="743908" y="68048"/>
                  </a:lnTo>
                  <a:lnTo>
                    <a:pt x="692510" y="68353"/>
                  </a:lnTo>
                  <a:lnTo>
                    <a:pt x="632628" y="78344"/>
                  </a:lnTo>
                  <a:lnTo>
                    <a:pt x="581328" y="91583"/>
                  </a:lnTo>
                  <a:lnTo>
                    <a:pt x="526655" y="97057"/>
                  </a:lnTo>
                  <a:lnTo>
                    <a:pt x="471901" y="96836"/>
                  </a:lnTo>
                  <a:lnTo>
                    <a:pt x="419283" y="89881"/>
                  </a:lnTo>
                  <a:lnTo>
                    <a:pt x="358988" y="80170"/>
                  </a:lnTo>
                  <a:lnTo>
                    <a:pt x="302018" y="77905"/>
                  </a:lnTo>
                  <a:lnTo>
                    <a:pt x="246874" y="78628"/>
                  </a:lnTo>
                  <a:lnTo>
                    <a:pt x="194734" y="85703"/>
                  </a:lnTo>
                  <a:lnTo>
                    <a:pt x="134392" y="81858"/>
                  </a:lnTo>
                  <a:lnTo>
                    <a:pt x="77413" y="78239"/>
                  </a:lnTo>
                  <a:lnTo>
                    <a:pt x="27336" y="77524"/>
                  </a:lnTo>
                  <a:lnTo>
                    <a:pt x="0" y="77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3716559" y="519101"/>
            <a:ext cx="50617" cy="7324"/>
          </a:xfrm>
          <a:custGeom>
            <a:avLst/>
            <a:gdLst/>
            <a:ahLst/>
            <a:cxnLst/>
            <a:rect l="0" t="0" r="0" b="0"/>
            <a:pathLst>
              <a:path w="50617" h="7324">
                <a:moveTo>
                  <a:pt x="50616" y="0"/>
                </a:moveTo>
                <a:lnTo>
                  <a:pt x="25611" y="2384"/>
                </a:lnTo>
                <a:lnTo>
                  <a:pt x="0" y="732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4606546" y="267226"/>
            <a:ext cx="1535838" cy="466327"/>
            <a:chOff x="4606546" y="267226"/>
            <a:chExt cx="1535838" cy="466327"/>
          </a:xfrm>
        </p:grpSpPr>
        <p:sp>
          <p:nvSpPr>
            <p:cNvPr id="23" name="Freeform 22"/>
            <p:cNvSpPr/>
            <p:nvPr/>
          </p:nvSpPr>
          <p:spPr>
            <a:xfrm>
              <a:off x="4606546" y="267226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12998" y="151117"/>
                  </a:lnTo>
                  <a:lnTo>
                    <a:pt x="18670" y="211672"/>
                  </a:lnTo>
                  <a:lnTo>
                    <a:pt x="20350" y="274067"/>
                  </a:lnTo>
                  <a:lnTo>
                    <a:pt x="20847" y="330769"/>
                  </a:lnTo>
                  <a:lnTo>
                    <a:pt x="20995" y="380325"/>
                  </a:lnTo>
                  <a:lnTo>
                    <a:pt x="21039" y="422695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34347" y="572552"/>
              <a:ext cx="9071" cy="136872"/>
            </a:xfrm>
            <a:custGeom>
              <a:avLst/>
              <a:gdLst/>
              <a:ahLst/>
              <a:cxnLst/>
              <a:rect l="0" t="0" r="0" b="0"/>
              <a:pathLst>
                <a:path w="9071" h="136872">
                  <a:moveTo>
                    <a:pt x="9070" y="0"/>
                  </a:moveTo>
                  <a:lnTo>
                    <a:pt x="5" y="58617"/>
                  </a:lnTo>
                  <a:lnTo>
                    <a:pt x="0" y="109282"/>
                  </a:lnTo>
                  <a:lnTo>
                    <a:pt x="907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8173" y="530870"/>
              <a:ext cx="315856" cy="202683"/>
            </a:xfrm>
            <a:custGeom>
              <a:avLst/>
              <a:gdLst/>
              <a:ahLst/>
              <a:cxnLst/>
              <a:rect l="0" t="0" r="0" b="0"/>
              <a:pathLst>
                <a:path w="315856" h="202683">
                  <a:moveTo>
                    <a:pt x="0" y="10097"/>
                  </a:moveTo>
                  <a:lnTo>
                    <a:pt x="3120" y="64241"/>
                  </a:lnTo>
                  <a:lnTo>
                    <a:pt x="14654" y="119188"/>
                  </a:lnTo>
                  <a:lnTo>
                    <a:pt x="31667" y="177668"/>
                  </a:lnTo>
                  <a:lnTo>
                    <a:pt x="36301" y="191028"/>
                  </a:lnTo>
                  <a:lnTo>
                    <a:pt x="23631" y="132304"/>
                  </a:lnTo>
                  <a:lnTo>
                    <a:pt x="21566" y="79470"/>
                  </a:lnTo>
                  <a:lnTo>
                    <a:pt x="26797" y="37931"/>
                  </a:lnTo>
                  <a:lnTo>
                    <a:pt x="35697" y="16228"/>
                  </a:lnTo>
                  <a:lnTo>
                    <a:pt x="41345" y="7166"/>
                  </a:lnTo>
                  <a:lnTo>
                    <a:pt x="48620" y="2294"/>
                  </a:lnTo>
                  <a:lnTo>
                    <a:pt x="66063" y="0"/>
                  </a:lnTo>
                  <a:lnTo>
                    <a:pt x="74458" y="3365"/>
                  </a:lnTo>
                  <a:lnTo>
                    <a:pt x="90024" y="16464"/>
                  </a:lnTo>
                  <a:lnTo>
                    <a:pt x="106353" y="43569"/>
                  </a:lnTo>
                  <a:lnTo>
                    <a:pt x="126021" y="102907"/>
                  </a:lnTo>
                  <a:lnTo>
                    <a:pt x="140317" y="146583"/>
                  </a:lnTo>
                  <a:lnTo>
                    <a:pt x="145017" y="151390"/>
                  </a:lnTo>
                  <a:lnTo>
                    <a:pt x="150491" y="152256"/>
                  </a:lnTo>
                  <a:lnTo>
                    <a:pt x="156479" y="150493"/>
                  </a:lnTo>
                  <a:lnTo>
                    <a:pt x="161641" y="145808"/>
                  </a:lnTo>
                  <a:lnTo>
                    <a:pt x="176836" y="124787"/>
                  </a:lnTo>
                  <a:lnTo>
                    <a:pt x="212226" y="106018"/>
                  </a:lnTo>
                  <a:lnTo>
                    <a:pt x="262261" y="85120"/>
                  </a:lnTo>
                  <a:lnTo>
                    <a:pt x="278778" y="69177"/>
                  </a:lnTo>
                  <a:lnTo>
                    <a:pt x="282948" y="60012"/>
                  </a:lnTo>
                  <a:lnTo>
                    <a:pt x="284462" y="40470"/>
                  </a:lnTo>
                  <a:lnTo>
                    <a:pt x="278116" y="23206"/>
                  </a:lnTo>
                  <a:lnTo>
                    <a:pt x="273148" y="15327"/>
                  </a:lnTo>
                  <a:lnTo>
                    <a:pt x="265157" y="11244"/>
                  </a:lnTo>
                  <a:lnTo>
                    <a:pt x="243800" y="9827"/>
                  </a:lnTo>
                  <a:lnTo>
                    <a:pt x="224949" y="16216"/>
                  </a:lnTo>
                  <a:lnTo>
                    <a:pt x="216647" y="21195"/>
                  </a:lnTo>
                  <a:lnTo>
                    <a:pt x="204302" y="39206"/>
                  </a:lnTo>
                  <a:lnTo>
                    <a:pt x="196086" y="62809"/>
                  </a:lnTo>
                  <a:lnTo>
                    <a:pt x="192435" y="88896"/>
                  </a:lnTo>
                  <a:lnTo>
                    <a:pt x="197051" y="112969"/>
                  </a:lnTo>
                  <a:lnTo>
                    <a:pt x="225601" y="166537"/>
                  </a:lnTo>
                  <a:lnTo>
                    <a:pt x="239088" y="183351"/>
                  </a:lnTo>
                  <a:lnTo>
                    <a:pt x="265423" y="200382"/>
                  </a:lnTo>
                  <a:lnTo>
                    <a:pt x="285252" y="202682"/>
                  </a:lnTo>
                  <a:lnTo>
                    <a:pt x="315855" y="199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85531" y="3935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67226" y="512297"/>
              <a:ext cx="113186" cy="215699"/>
            </a:xfrm>
            <a:custGeom>
              <a:avLst/>
              <a:gdLst/>
              <a:ahLst/>
              <a:cxnLst/>
              <a:rect l="0" t="0" r="0" b="0"/>
              <a:pathLst>
                <a:path w="113186" h="215699">
                  <a:moveTo>
                    <a:pt x="18429" y="60255"/>
                  </a:moveTo>
                  <a:lnTo>
                    <a:pt x="29882" y="109186"/>
                  </a:lnTo>
                  <a:lnTo>
                    <a:pt x="43178" y="168317"/>
                  </a:lnTo>
                  <a:lnTo>
                    <a:pt x="47989" y="210947"/>
                  </a:lnTo>
                  <a:lnTo>
                    <a:pt x="47494" y="215698"/>
                  </a:lnTo>
                  <a:lnTo>
                    <a:pt x="45995" y="214187"/>
                  </a:lnTo>
                  <a:lnTo>
                    <a:pt x="16148" y="154162"/>
                  </a:lnTo>
                  <a:lnTo>
                    <a:pt x="2294" y="111560"/>
                  </a:lnTo>
                  <a:lnTo>
                    <a:pt x="0" y="74027"/>
                  </a:lnTo>
                  <a:lnTo>
                    <a:pt x="3610" y="51168"/>
                  </a:lnTo>
                  <a:lnTo>
                    <a:pt x="15353" y="32430"/>
                  </a:lnTo>
                  <a:lnTo>
                    <a:pt x="32270" y="17473"/>
                  </a:lnTo>
                  <a:lnTo>
                    <a:pt x="51487" y="6926"/>
                  </a:lnTo>
                  <a:lnTo>
                    <a:pt x="87625" y="0"/>
                  </a:lnTo>
                  <a:lnTo>
                    <a:pt x="101825" y="1500"/>
                  </a:lnTo>
                  <a:lnTo>
                    <a:pt x="113185" y="7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58573" y="593609"/>
              <a:ext cx="16597" cy="136872"/>
            </a:xfrm>
            <a:custGeom>
              <a:avLst/>
              <a:gdLst/>
              <a:ahLst/>
              <a:cxnLst/>
              <a:rect l="0" t="0" r="0" b="0"/>
              <a:pathLst>
                <a:path w="16597" h="136872">
                  <a:moveTo>
                    <a:pt x="6067" y="0"/>
                  </a:moveTo>
                  <a:lnTo>
                    <a:pt x="0" y="32452"/>
                  </a:lnTo>
                  <a:lnTo>
                    <a:pt x="5037" y="89932"/>
                  </a:lnTo>
                  <a:lnTo>
                    <a:pt x="1659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54111" y="4251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33964" y="505469"/>
              <a:ext cx="136373" cy="205662"/>
            </a:xfrm>
            <a:custGeom>
              <a:avLst/>
              <a:gdLst/>
              <a:ahLst/>
              <a:cxnLst/>
              <a:rect l="0" t="0" r="0" b="0"/>
              <a:pathLst>
                <a:path w="136373" h="205662">
                  <a:moveTo>
                    <a:pt x="109660" y="24969"/>
                  </a:moveTo>
                  <a:lnTo>
                    <a:pt x="91679" y="9328"/>
                  </a:lnTo>
                  <a:lnTo>
                    <a:pt x="74763" y="1250"/>
                  </a:lnTo>
                  <a:lnTo>
                    <a:pt x="55546" y="0"/>
                  </a:lnTo>
                  <a:lnTo>
                    <a:pt x="14612" y="8729"/>
                  </a:lnTo>
                  <a:lnTo>
                    <a:pt x="7691" y="15312"/>
                  </a:lnTo>
                  <a:lnTo>
                    <a:pt x="0" y="35105"/>
                  </a:lnTo>
                  <a:lnTo>
                    <a:pt x="288" y="44595"/>
                  </a:lnTo>
                  <a:lnTo>
                    <a:pt x="6849" y="61378"/>
                  </a:lnTo>
                  <a:lnTo>
                    <a:pt x="20683" y="73516"/>
                  </a:lnTo>
                  <a:lnTo>
                    <a:pt x="39698" y="81641"/>
                  </a:lnTo>
                  <a:lnTo>
                    <a:pt x="98007" y="92874"/>
                  </a:lnTo>
                  <a:lnTo>
                    <a:pt x="124795" y="108130"/>
                  </a:lnTo>
                  <a:lnTo>
                    <a:pt x="130279" y="116675"/>
                  </a:lnTo>
                  <a:lnTo>
                    <a:pt x="136372" y="138647"/>
                  </a:lnTo>
                  <a:lnTo>
                    <a:pt x="134212" y="177325"/>
                  </a:lnTo>
                  <a:lnTo>
                    <a:pt x="129538" y="187371"/>
                  </a:lnTo>
                  <a:lnTo>
                    <a:pt x="114985" y="201653"/>
                  </a:lnTo>
                  <a:lnTo>
                    <a:pt x="93699" y="205661"/>
                  </a:lnTo>
                  <a:lnTo>
                    <a:pt x="61648" y="201340"/>
                  </a:lnTo>
                  <a:lnTo>
                    <a:pt x="35961" y="193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96267" y="530170"/>
              <a:ext cx="168456" cy="167395"/>
            </a:xfrm>
            <a:custGeom>
              <a:avLst/>
              <a:gdLst/>
              <a:ahLst/>
              <a:cxnLst/>
              <a:rect l="0" t="0" r="0" b="0"/>
              <a:pathLst>
                <a:path w="168456" h="167395">
                  <a:moveTo>
                    <a:pt x="0" y="95025"/>
                  </a:moveTo>
                  <a:lnTo>
                    <a:pt x="16768" y="100614"/>
                  </a:lnTo>
                  <a:lnTo>
                    <a:pt x="34358" y="97119"/>
                  </a:lnTo>
                  <a:lnTo>
                    <a:pt x="83423" y="75413"/>
                  </a:lnTo>
                  <a:lnTo>
                    <a:pt x="99857" y="59403"/>
                  </a:lnTo>
                  <a:lnTo>
                    <a:pt x="104006" y="50220"/>
                  </a:lnTo>
                  <a:lnTo>
                    <a:pt x="105496" y="30658"/>
                  </a:lnTo>
                  <a:lnTo>
                    <a:pt x="99140" y="13385"/>
                  </a:lnTo>
                  <a:lnTo>
                    <a:pt x="94169" y="5503"/>
                  </a:lnTo>
                  <a:lnTo>
                    <a:pt x="87346" y="1419"/>
                  </a:lnTo>
                  <a:lnTo>
                    <a:pt x="70406" y="0"/>
                  </a:lnTo>
                  <a:lnTo>
                    <a:pt x="54299" y="6388"/>
                  </a:lnTo>
                  <a:lnTo>
                    <a:pt x="24893" y="29553"/>
                  </a:lnTo>
                  <a:lnTo>
                    <a:pt x="16913" y="49159"/>
                  </a:lnTo>
                  <a:lnTo>
                    <a:pt x="14536" y="73470"/>
                  </a:lnTo>
                  <a:lnTo>
                    <a:pt x="17378" y="99873"/>
                  </a:lnTo>
                  <a:lnTo>
                    <a:pt x="25661" y="120966"/>
                  </a:lnTo>
                  <a:lnTo>
                    <a:pt x="38310" y="138140"/>
                  </a:lnTo>
                  <a:lnTo>
                    <a:pt x="55631" y="153571"/>
                  </a:lnTo>
                  <a:lnTo>
                    <a:pt x="78147" y="161990"/>
                  </a:lnTo>
                  <a:lnTo>
                    <a:pt x="130730" y="167394"/>
                  </a:lnTo>
                  <a:lnTo>
                    <a:pt x="148959" y="165014"/>
                  </a:lnTo>
                  <a:lnTo>
                    <a:pt x="168455" y="158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86092" y="501974"/>
              <a:ext cx="156292" cy="186393"/>
            </a:xfrm>
            <a:custGeom>
              <a:avLst/>
              <a:gdLst/>
              <a:ahLst/>
              <a:cxnLst/>
              <a:rect l="0" t="0" r="0" b="0"/>
              <a:pathLst>
                <a:path w="156292" h="186393">
                  <a:moveTo>
                    <a:pt x="115501" y="17936"/>
                  </a:moveTo>
                  <a:lnTo>
                    <a:pt x="104323" y="6757"/>
                  </a:lnTo>
                  <a:lnTo>
                    <a:pt x="86356" y="1269"/>
                  </a:lnTo>
                  <a:lnTo>
                    <a:pt x="62773" y="0"/>
                  </a:lnTo>
                  <a:lnTo>
                    <a:pt x="25529" y="7032"/>
                  </a:lnTo>
                  <a:lnTo>
                    <a:pt x="6884" y="17379"/>
                  </a:lnTo>
                  <a:lnTo>
                    <a:pt x="2145" y="25754"/>
                  </a:lnTo>
                  <a:lnTo>
                    <a:pt x="0" y="47537"/>
                  </a:lnTo>
                  <a:lnTo>
                    <a:pt x="3405" y="56387"/>
                  </a:lnTo>
                  <a:lnTo>
                    <a:pt x="16548" y="69340"/>
                  </a:lnTo>
                  <a:lnTo>
                    <a:pt x="37207" y="75877"/>
                  </a:lnTo>
                  <a:lnTo>
                    <a:pt x="93839" y="88824"/>
                  </a:lnTo>
                  <a:lnTo>
                    <a:pt x="147007" y="111354"/>
                  </a:lnTo>
                  <a:lnTo>
                    <a:pt x="152882" y="119989"/>
                  </a:lnTo>
                  <a:lnTo>
                    <a:pt x="156291" y="142062"/>
                  </a:lnTo>
                  <a:lnTo>
                    <a:pt x="153223" y="150989"/>
                  </a:lnTo>
                  <a:lnTo>
                    <a:pt x="140455" y="164028"/>
                  </a:lnTo>
                  <a:lnTo>
                    <a:pt x="104973" y="186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421292" y="272001"/>
            <a:ext cx="2231186" cy="529270"/>
            <a:chOff x="6421292" y="272001"/>
            <a:chExt cx="2231186" cy="529270"/>
          </a:xfrm>
        </p:grpSpPr>
        <p:sp>
          <p:nvSpPr>
            <p:cNvPr id="34" name="Freeform 33"/>
            <p:cNvSpPr/>
            <p:nvPr/>
          </p:nvSpPr>
          <p:spPr>
            <a:xfrm>
              <a:off x="6421292" y="272001"/>
              <a:ext cx="164613" cy="416366"/>
            </a:xfrm>
            <a:custGeom>
              <a:avLst/>
              <a:gdLst/>
              <a:ahLst/>
              <a:cxnLst/>
              <a:rect l="0" t="0" r="0" b="0"/>
              <a:pathLst>
                <a:path w="164613" h="416366">
                  <a:moveTo>
                    <a:pt x="90912" y="416365"/>
                  </a:moveTo>
                  <a:lnTo>
                    <a:pt x="82580" y="378887"/>
                  </a:lnTo>
                  <a:lnTo>
                    <a:pt x="75229" y="327463"/>
                  </a:lnTo>
                  <a:lnTo>
                    <a:pt x="60269" y="280579"/>
                  </a:lnTo>
                  <a:lnTo>
                    <a:pt x="46608" y="229643"/>
                  </a:lnTo>
                  <a:lnTo>
                    <a:pt x="29562" y="177506"/>
                  </a:lnTo>
                  <a:lnTo>
                    <a:pt x="5181" y="115892"/>
                  </a:lnTo>
                  <a:lnTo>
                    <a:pt x="0" y="72832"/>
                  </a:lnTo>
                  <a:lnTo>
                    <a:pt x="2933" y="44535"/>
                  </a:lnTo>
                  <a:lnTo>
                    <a:pt x="14376" y="22600"/>
                  </a:lnTo>
                  <a:lnTo>
                    <a:pt x="22341" y="13475"/>
                  </a:lnTo>
                  <a:lnTo>
                    <a:pt x="46788" y="3336"/>
                  </a:lnTo>
                  <a:lnTo>
                    <a:pt x="75981" y="0"/>
                  </a:lnTo>
                  <a:lnTo>
                    <a:pt x="129730" y="7390"/>
                  </a:lnTo>
                  <a:lnTo>
                    <a:pt x="164612" y="16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27976" y="530438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0"/>
                  </a:moveTo>
                  <a:lnTo>
                    <a:pt x="88782" y="9065"/>
                  </a:lnTo>
                  <a:lnTo>
                    <a:pt x="2697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40711" y="498853"/>
              <a:ext cx="71536" cy="195706"/>
            </a:xfrm>
            <a:custGeom>
              <a:avLst/>
              <a:gdLst/>
              <a:ahLst/>
              <a:cxnLst/>
              <a:rect l="0" t="0" r="0" b="0"/>
              <a:pathLst>
                <a:path w="71536" h="195706">
                  <a:moveTo>
                    <a:pt x="8364" y="115813"/>
                  </a:moveTo>
                  <a:lnTo>
                    <a:pt x="27492" y="175754"/>
                  </a:lnTo>
                  <a:lnTo>
                    <a:pt x="38702" y="193536"/>
                  </a:lnTo>
                  <a:lnTo>
                    <a:pt x="41457" y="195705"/>
                  </a:lnTo>
                  <a:lnTo>
                    <a:pt x="42125" y="193641"/>
                  </a:lnTo>
                  <a:lnTo>
                    <a:pt x="41399" y="188755"/>
                  </a:lnTo>
                  <a:lnTo>
                    <a:pt x="16357" y="130290"/>
                  </a:lnTo>
                  <a:lnTo>
                    <a:pt x="1083" y="71100"/>
                  </a:lnTo>
                  <a:lnTo>
                    <a:pt x="0" y="57928"/>
                  </a:lnTo>
                  <a:lnTo>
                    <a:pt x="5037" y="37054"/>
                  </a:lnTo>
                  <a:lnTo>
                    <a:pt x="9655" y="28212"/>
                  </a:lnTo>
                  <a:lnTo>
                    <a:pt x="24145" y="15268"/>
                  </a:lnTo>
                  <a:lnTo>
                    <a:pt x="41114" y="6786"/>
                  </a:lnTo>
                  <a:lnTo>
                    <a:pt x="715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90673" y="540967"/>
              <a:ext cx="139571" cy="171558"/>
            </a:xfrm>
            <a:custGeom>
              <a:avLst/>
              <a:gdLst/>
              <a:ahLst/>
              <a:cxnLst/>
              <a:rect l="0" t="0" r="0" b="0"/>
              <a:pathLst>
                <a:path w="139571" h="171558">
                  <a:moveTo>
                    <a:pt x="111086" y="31585"/>
                  </a:moveTo>
                  <a:lnTo>
                    <a:pt x="94318" y="25996"/>
                  </a:lnTo>
                  <a:lnTo>
                    <a:pt x="76727" y="26372"/>
                  </a:lnTo>
                  <a:lnTo>
                    <a:pt x="57211" y="31608"/>
                  </a:lnTo>
                  <a:lnTo>
                    <a:pt x="36838" y="41734"/>
                  </a:lnTo>
                  <a:lnTo>
                    <a:pt x="11228" y="66178"/>
                  </a:lnTo>
                  <a:lnTo>
                    <a:pt x="2365" y="88684"/>
                  </a:lnTo>
                  <a:lnTo>
                    <a:pt x="0" y="101237"/>
                  </a:lnTo>
                  <a:lnTo>
                    <a:pt x="3613" y="121423"/>
                  </a:lnTo>
                  <a:lnTo>
                    <a:pt x="18801" y="145941"/>
                  </a:lnTo>
                  <a:lnTo>
                    <a:pt x="24997" y="153446"/>
                  </a:lnTo>
                  <a:lnTo>
                    <a:pt x="44358" y="164904"/>
                  </a:lnTo>
                  <a:lnTo>
                    <a:pt x="67391" y="171557"/>
                  </a:lnTo>
                  <a:lnTo>
                    <a:pt x="89327" y="170614"/>
                  </a:lnTo>
                  <a:lnTo>
                    <a:pt x="107654" y="163176"/>
                  </a:lnTo>
                  <a:lnTo>
                    <a:pt x="115817" y="157917"/>
                  </a:lnTo>
                  <a:lnTo>
                    <a:pt x="128007" y="139595"/>
                  </a:lnTo>
                  <a:lnTo>
                    <a:pt x="136153" y="115855"/>
                  </a:lnTo>
                  <a:lnTo>
                    <a:pt x="139570" y="77351"/>
                  </a:lnTo>
                  <a:lnTo>
                    <a:pt x="132524" y="43196"/>
                  </a:lnTo>
                  <a:lnTo>
                    <a:pt x="1110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85987" y="540390"/>
              <a:ext cx="263214" cy="190091"/>
            </a:xfrm>
            <a:custGeom>
              <a:avLst/>
              <a:gdLst/>
              <a:ahLst/>
              <a:cxnLst/>
              <a:rect l="0" t="0" r="0" b="0"/>
              <a:pathLst>
                <a:path w="263214" h="190091">
                  <a:moveTo>
                    <a:pt x="0" y="74276"/>
                  </a:moveTo>
                  <a:lnTo>
                    <a:pt x="25194" y="128151"/>
                  </a:lnTo>
                  <a:lnTo>
                    <a:pt x="35411" y="151850"/>
                  </a:lnTo>
                  <a:lnTo>
                    <a:pt x="34065" y="146188"/>
                  </a:lnTo>
                  <a:lnTo>
                    <a:pt x="8084" y="94252"/>
                  </a:lnTo>
                  <a:lnTo>
                    <a:pt x="2395" y="57838"/>
                  </a:lnTo>
                  <a:lnTo>
                    <a:pt x="6299" y="17413"/>
                  </a:lnTo>
                  <a:lnTo>
                    <a:pt x="12388" y="9461"/>
                  </a:lnTo>
                  <a:lnTo>
                    <a:pt x="21127" y="5330"/>
                  </a:lnTo>
                  <a:lnTo>
                    <a:pt x="31631" y="3746"/>
                  </a:lnTo>
                  <a:lnTo>
                    <a:pt x="49544" y="8224"/>
                  </a:lnTo>
                  <a:lnTo>
                    <a:pt x="65303" y="19184"/>
                  </a:lnTo>
                  <a:lnTo>
                    <a:pt x="86160" y="45084"/>
                  </a:lnTo>
                  <a:lnTo>
                    <a:pt x="115584" y="97883"/>
                  </a:lnTo>
                  <a:lnTo>
                    <a:pt x="108014" y="67848"/>
                  </a:lnTo>
                  <a:lnTo>
                    <a:pt x="107104" y="55953"/>
                  </a:lnTo>
                  <a:lnTo>
                    <a:pt x="112333" y="33377"/>
                  </a:lnTo>
                  <a:lnTo>
                    <a:pt x="117002" y="22444"/>
                  </a:lnTo>
                  <a:lnTo>
                    <a:pt x="131550" y="7176"/>
                  </a:lnTo>
                  <a:lnTo>
                    <a:pt x="140343" y="1467"/>
                  </a:lnTo>
                  <a:lnTo>
                    <a:pt x="149714" y="0"/>
                  </a:lnTo>
                  <a:lnTo>
                    <a:pt x="169484" y="4610"/>
                  </a:lnTo>
                  <a:lnTo>
                    <a:pt x="186851" y="17577"/>
                  </a:lnTo>
                  <a:lnTo>
                    <a:pt x="223087" y="64600"/>
                  </a:lnTo>
                  <a:lnTo>
                    <a:pt x="248733" y="126994"/>
                  </a:lnTo>
                  <a:lnTo>
                    <a:pt x="263213" y="190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80827" y="330397"/>
              <a:ext cx="63171" cy="410612"/>
            </a:xfrm>
            <a:custGeom>
              <a:avLst/>
              <a:gdLst/>
              <a:ahLst/>
              <a:cxnLst/>
              <a:rect l="0" t="0" r="0" b="0"/>
              <a:pathLst>
                <a:path w="63171" h="410612">
                  <a:moveTo>
                    <a:pt x="0" y="0"/>
                  </a:moveTo>
                  <a:lnTo>
                    <a:pt x="3119" y="48931"/>
                  </a:lnTo>
                  <a:lnTo>
                    <a:pt x="11452" y="99896"/>
                  </a:lnTo>
                  <a:lnTo>
                    <a:pt x="21330" y="159450"/>
                  </a:lnTo>
                  <a:lnTo>
                    <a:pt x="31666" y="221550"/>
                  </a:lnTo>
                  <a:lnTo>
                    <a:pt x="42137" y="281283"/>
                  </a:lnTo>
                  <a:lnTo>
                    <a:pt x="49530" y="332908"/>
                  </a:lnTo>
                  <a:lnTo>
                    <a:pt x="59467" y="394660"/>
                  </a:lnTo>
                  <a:lnTo>
                    <a:pt x="6317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54526" y="548896"/>
              <a:ext cx="136871" cy="192722"/>
            </a:xfrm>
            <a:custGeom>
              <a:avLst/>
              <a:gdLst/>
              <a:ahLst/>
              <a:cxnLst/>
              <a:rect l="0" t="0" r="0" b="0"/>
              <a:pathLst>
                <a:path w="136871" h="192722">
                  <a:moveTo>
                    <a:pt x="0" y="139470"/>
                  </a:moveTo>
                  <a:lnTo>
                    <a:pt x="5589" y="117113"/>
                  </a:lnTo>
                  <a:lnTo>
                    <a:pt x="10745" y="109357"/>
                  </a:lnTo>
                  <a:lnTo>
                    <a:pt x="25833" y="97621"/>
                  </a:lnTo>
                  <a:lnTo>
                    <a:pt x="77447" y="76796"/>
                  </a:lnTo>
                  <a:lnTo>
                    <a:pt x="90236" y="73121"/>
                  </a:lnTo>
                  <a:lnTo>
                    <a:pt x="99932" y="67161"/>
                  </a:lnTo>
                  <a:lnTo>
                    <a:pt x="113824" y="51181"/>
                  </a:lnTo>
                  <a:lnTo>
                    <a:pt x="116827" y="42006"/>
                  </a:lnTo>
                  <a:lnTo>
                    <a:pt x="117044" y="22453"/>
                  </a:lnTo>
                  <a:lnTo>
                    <a:pt x="113124" y="14665"/>
                  </a:lnTo>
                  <a:lnTo>
                    <a:pt x="99410" y="2893"/>
                  </a:lnTo>
                  <a:lnTo>
                    <a:pt x="78498" y="0"/>
                  </a:lnTo>
                  <a:lnTo>
                    <a:pt x="66370" y="867"/>
                  </a:lnTo>
                  <a:lnTo>
                    <a:pt x="57114" y="4954"/>
                  </a:lnTo>
                  <a:lnTo>
                    <a:pt x="43711" y="18854"/>
                  </a:lnTo>
                  <a:lnTo>
                    <a:pt x="36974" y="42969"/>
                  </a:lnTo>
                  <a:lnTo>
                    <a:pt x="36301" y="86310"/>
                  </a:lnTo>
                  <a:lnTo>
                    <a:pt x="46554" y="137288"/>
                  </a:lnTo>
                  <a:lnTo>
                    <a:pt x="62017" y="170409"/>
                  </a:lnTo>
                  <a:lnTo>
                    <a:pt x="77866" y="185586"/>
                  </a:lnTo>
                  <a:lnTo>
                    <a:pt x="87006" y="191271"/>
                  </a:lnTo>
                  <a:lnTo>
                    <a:pt x="96608" y="192721"/>
                  </a:lnTo>
                  <a:lnTo>
                    <a:pt x="136870" y="181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19597" y="338096"/>
              <a:ext cx="108671" cy="371328"/>
            </a:xfrm>
            <a:custGeom>
              <a:avLst/>
              <a:gdLst/>
              <a:ahLst/>
              <a:cxnLst/>
              <a:rect l="0" t="0" r="0" b="0"/>
              <a:pathLst>
                <a:path w="108671" h="371328">
                  <a:moveTo>
                    <a:pt x="66556" y="371327"/>
                  </a:moveTo>
                  <a:lnTo>
                    <a:pt x="63436" y="317182"/>
                  </a:lnTo>
                  <a:lnTo>
                    <a:pt x="51902" y="262236"/>
                  </a:lnTo>
                  <a:lnTo>
                    <a:pt x="31122" y="205152"/>
                  </a:lnTo>
                  <a:lnTo>
                    <a:pt x="14540" y="145003"/>
                  </a:lnTo>
                  <a:lnTo>
                    <a:pt x="0" y="93044"/>
                  </a:lnTo>
                  <a:lnTo>
                    <a:pt x="562" y="51657"/>
                  </a:lnTo>
                  <a:lnTo>
                    <a:pt x="8369" y="29990"/>
                  </a:lnTo>
                  <a:lnTo>
                    <a:pt x="13727" y="20936"/>
                  </a:lnTo>
                  <a:lnTo>
                    <a:pt x="29037" y="7757"/>
                  </a:lnTo>
                  <a:lnTo>
                    <a:pt x="38034" y="2605"/>
                  </a:lnTo>
                  <a:lnTo>
                    <a:pt x="57389" y="0"/>
                  </a:lnTo>
                  <a:lnTo>
                    <a:pt x="84897" y="5111"/>
                  </a:lnTo>
                  <a:lnTo>
                    <a:pt x="108670" y="13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01925" y="53043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1826" y="16789"/>
                  </a:lnTo>
                  <a:lnTo>
                    <a:pt x="3353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55042" y="425153"/>
              <a:ext cx="41682" cy="315856"/>
            </a:xfrm>
            <a:custGeom>
              <a:avLst/>
              <a:gdLst/>
              <a:ahLst/>
              <a:cxnLst/>
              <a:rect l="0" t="0" r="0" b="0"/>
              <a:pathLst>
                <a:path w="41682" h="31585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057" y="148777"/>
                  </a:lnTo>
                  <a:lnTo>
                    <a:pt x="17550" y="201230"/>
                  </a:lnTo>
                  <a:lnTo>
                    <a:pt x="28119" y="262061"/>
                  </a:lnTo>
                  <a:lnTo>
                    <a:pt x="33372" y="295627"/>
                  </a:lnTo>
                  <a:lnTo>
                    <a:pt x="4168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59852" y="543112"/>
              <a:ext cx="200043" cy="8384"/>
            </a:xfrm>
            <a:custGeom>
              <a:avLst/>
              <a:gdLst/>
              <a:ahLst/>
              <a:cxnLst/>
              <a:rect l="0" t="0" r="0" b="0"/>
              <a:pathLst>
                <a:path w="200043" h="8384">
                  <a:moveTo>
                    <a:pt x="200042" y="8383"/>
                  </a:moveTo>
                  <a:lnTo>
                    <a:pt x="141425" y="2794"/>
                  </a:lnTo>
                  <a:lnTo>
                    <a:pt x="88420" y="0"/>
                  </a:lnTo>
                  <a:lnTo>
                    <a:pt x="26549" y="7048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44163" y="372511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76336"/>
                  </a:lnTo>
                  <a:lnTo>
                    <a:pt x="12998" y="230842"/>
                  </a:lnTo>
                  <a:lnTo>
                    <a:pt x="25054" y="290483"/>
                  </a:lnTo>
                  <a:lnTo>
                    <a:pt x="31466" y="350531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17821" y="521373"/>
              <a:ext cx="263214" cy="19595"/>
            </a:xfrm>
            <a:custGeom>
              <a:avLst/>
              <a:gdLst/>
              <a:ahLst/>
              <a:cxnLst/>
              <a:rect l="0" t="0" r="0" b="0"/>
              <a:pathLst>
                <a:path w="263214" h="19595">
                  <a:moveTo>
                    <a:pt x="263213" y="9065"/>
                  </a:moveTo>
                  <a:lnTo>
                    <a:pt x="204595" y="0"/>
                  </a:lnTo>
                  <a:lnTo>
                    <a:pt x="143186" y="6062"/>
                  </a:lnTo>
                  <a:lnTo>
                    <a:pt x="84782" y="11592"/>
                  </a:lnTo>
                  <a:lnTo>
                    <a:pt x="28186" y="18013"/>
                  </a:lnTo>
                  <a:lnTo>
                    <a:pt x="0" y="19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88240" y="625195"/>
              <a:ext cx="164238" cy="176076"/>
            </a:xfrm>
            <a:custGeom>
              <a:avLst/>
              <a:gdLst/>
              <a:ahLst/>
              <a:cxnLst/>
              <a:rect l="0" t="0" r="0" b="0"/>
              <a:pathLst>
                <a:path w="164238" h="176076">
                  <a:moveTo>
                    <a:pt x="98079" y="31585"/>
                  </a:moveTo>
                  <a:lnTo>
                    <a:pt x="86900" y="20407"/>
                  </a:lnTo>
                  <a:lnTo>
                    <a:pt x="80098" y="18284"/>
                  </a:lnTo>
                  <a:lnTo>
                    <a:pt x="63181" y="19045"/>
                  </a:lnTo>
                  <a:lnTo>
                    <a:pt x="47083" y="26402"/>
                  </a:lnTo>
                  <a:lnTo>
                    <a:pt x="32130" y="38640"/>
                  </a:lnTo>
                  <a:lnTo>
                    <a:pt x="11727" y="66431"/>
                  </a:lnTo>
                  <a:lnTo>
                    <a:pt x="1989" y="90746"/>
                  </a:lnTo>
                  <a:lnTo>
                    <a:pt x="0" y="114031"/>
                  </a:lnTo>
                  <a:lnTo>
                    <a:pt x="4185" y="134908"/>
                  </a:lnTo>
                  <a:lnTo>
                    <a:pt x="13844" y="151986"/>
                  </a:lnTo>
                  <a:lnTo>
                    <a:pt x="29055" y="164256"/>
                  </a:lnTo>
                  <a:lnTo>
                    <a:pt x="38025" y="169165"/>
                  </a:lnTo>
                  <a:lnTo>
                    <a:pt x="78595" y="176075"/>
                  </a:lnTo>
                  <a:lnTo>
                    <a:pt x="104627" y="171452"/>
                  </a:lnTo>
                  <a:lnTo>
                    <a:pt x="135894" y="155695"/>
                  </a:lnTo>
                  <a:lnTo>
                    <a:pt x="151150" y="141728"/>
                  </a:lnTo>
                  <a:lnTo>
                    <a:pt x="161830" y="123821"/>
                  </a:lnTo>
                  <a:lnTo>
                    <a:pt x="164237" y="101045"/>
                  </a:lnTo>
                  <a:lnTo>
                    <a:pt x="156250" y="53885"/>
                  </a:lnTo>
                  <a:lnTo>
                    <a:pt x="143820" y="35257"/>
                  </a:lnTo>
                  <a:lnTo>
                    <a:pt x="1086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779730" y="284269"/>
            <a:ext cx="558234" cy="547483"/>
            <a:chOff x="3779730" y="284269"/>
            <a:chExt cx="558234" cy="547483"/>
          </a:xfrm>
        </p:grpSpPr>
        <p:sp>
          <p:nvSpPr>
            <p:cNvPr id="49" name="Freeform 48"/>
            <p:cNvSpPr/>
            <p:nvPr/>
          </p:nvSpPr>
          <p:spPr>
            <a:xfrm>
              <a:off x="3937658" y="368497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3119" y="167094"/>
                  </a:lnTo>
                  <a:lnTo>
                    <a:pt x="9065" y="224339"/>
                  </a:lnTo>
                  <a:lnTo>
                    <a:pt x="10094" y="283410"/>
                  </a:lnTo>
                  <a:lnTo>
                    <a:pt x="17678" y="346621"/>
                  </a:lnTo>
                  <a:lnTo>
                    <a:pt x="20056" y="400620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79730" y="336911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78295" y="0"/>
                  </a:lnTo>
                  <a:lnTo>
                    <a:pt x="215459" y="8334"/>
                  </a:lnTo>
                  <a:lnTo>
                    <a:pt x="163666" y="9878"/>
                  </a:lnTo>
                  <a:lnTo>
                    <a:pt x="106985" y="10336"/>
                  </a:lnTo>
                  <a:lnTo>
                    <a:pt x="56266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26825" y="284269"/>
              <a:ext cx="311139" cy="494840"/>
            </a:xfrm>
            <a:custGeom>
              <a:avLst/>
              <a:gdLst/>
              <a:ahLst/>
              <a:cxnLst/>
              <a:rect l="0" t="0" r="0" b="0"/>
              <a:pathLst>
                <a:path w="311139" h="494840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91015"/>
                  </a:lnTo>
                  <a:lnTo>
                    <a:pt x="14349" y="149410"/>
                  </a:lnTo>
                  <a:lnTo>
                    <a:pt x="21183" y="199987"/>
                  </a:lnTo>
                  <a:lnTo>
                    <a:pt x="25027" y="261377"/>
                  </a:lnTo>
                  <a:lnTo>
                    <a:pt x="29046" y="304511"/>
                  </a:lnTo>
                  <a:lnTo>
                    <a:pt x="33562" y="347078"/>
                  </a:lnTo>
                  <a:lnTo>
                    <a:pt x="37274" y="408164"/>
                  </a:lnTo>
                  <a:lnTo>
                    <a:pt x="44093" y="456940"/>
                  </a:lnTo>
                  <a:lnTo>
                    <a:pt x="45464" y="491669"/>
                  </a:lnTo>
                  <a:lnTo>
                    <a:pt x="43871" y="490386"/>
                  </a:lnTo>
                  <a:lnTo>
                    <a:pt x="32908" y="454705"/>
                  </a:lnTo>
                  <a:lnTo>
                    <a:pt x="27883" y="395361"/>
                  </a:lnTo>
                  <a:lnTo>
                    <a:pt x="30010" y="340485"/>
                  </a:lnTo>
                  <a:lnTo>
                    <a:pt x="41291" y="306385"/>
                  </a:lnTo>
                  <a:lnTo>
                    <a:pt x="46938" y="295504"/>
                  </a:lnTo>
                  <a:lnTo>
                    <a:pt x="55382" y="288249"/>
                  </a:lnTo>
                  <a:lnTo>
                    <a:pt x="77242" y="280189"/>
                  </a:lnTo>
                  <a:lnTo>
                    <a:pt x="87283" y="282719"/>
                  </a:lnTo>
                  <a:lnTo>
                    <a:pt x="104679" y="298008"/>
                  </a:lnTo>
                  <a:lnTo>
                    <a:pt x="133740" y="338716"/>
                  </a:lnTo>
                  <a:lnTo>
                    <a:pt x="151959" y="390604"/>
                  </a:lnTo>
                  <a:lnTo>
                    <a:pt x="166823" y="440324"/>
                  </a:lnTo>
                  <a:lnTo>
                    <a:pt x="170400" y="443288"/>
                  </a:lnTo>
                  <a:lnTo>
                    <a:pt x="173955" y="440585"/>
                  </a:lnTo>
                  <a:lnTo>
                    <a:pt x="198214" y="383275"/>
                  </a:lnTo>
                  <a:lnTo>
                    <a:pt x="223793" y="351789"/>
                  </a:lnTo>
                  <a:lnTo>
                    <a:pt x="280000" y="317975"/>
                  </a:lnTo>
                  <a:lnTo>
                    <a:pt x="305525" y="297896"/>
                  </a:lnTo>
                  <a:lnTo>
                    <a:pt x="309661" y="289844"/>
                  </a:lnTo>
                  <a:lnTo>
                    <a:pt x="311138" y="271539"/>
                  </a:lnTo>
                  <a:lnTo>
                    <a:pt x="301656" y="251705"/>
                  </a:lnTo>
                  <a:lnTo>
                    <a:pt x="285743" y="233532"/>
                  </a:lnTo>
                  <a:lnTo>
                    <a:pt x="266972" y="221555"/>
                  </a:lnTo>
                  <a:lnTo>
                    <a:pt x="246932" y="218572"/>
                  </a:lnTo>
                  <a:lnTo>
                    <a:pt x="226327" y="222315"/>
                  </a:lnTo>
                  <a:lnTo>
                    <a:pt x="173998" y="250259"/>
                  </a:lnTo>
                  <a:lnTo>
                    <a:pt x="159206" y="269934"/>
                  </a:lnTo>
                  <a:lnTo>
                    <a:pt x="140178" y="320692"/>
                  </a:lnTo>
                  <a:lnTo>
                    <a:pt x="139964" y="361872"/>
                  </a:lnTo>
                  <a:lnTo>
                    <a:pt x="152898" y="403709"/>
                  </a:lnTo>
                  <a:lnTo>
                    <a:pt x="177138" y="440152"/>
                  </a:lnTo>
                  <a:lnTo>
                    <a:pt x="206547" y="461998"/>
                  </a:lnTo>
                  <a:lnTo>
                    <a:pt x="262397" y="485926"/>
                  </a:lnTo>
                  <a:lnTo>
                    <a:pt x="310916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864995" y="431668"/>
            <a:ext cx="1158136" cy="642239"/>
            <a:chOff x="8864995" y="431668"/>
            <a:chExt cx="1158136" cy="642239"/>
          </a:xfrm>
        </p:grpSpPr>
        <p:sp>
          <p:nvSpPr>
            <p:cNvPr id="53" name="Freeform 52"/>
            <p:cNvSpPr/>
            <p:nvPr/>
          </p:nvSpPr>
          <p:spPr>
            <a:xfrm>
              <a:off x="8864995" y="484310"/>
              <a:ext cx="168456" cy="295858"/>
            </a:xfrm>
            <a:custGeom>
              <a:avLst/>
              <a:gdLst/>
              <a:ahLst/>
              <a:cxnLst/>
              <a:rect l="0" t="0" r="0" b="0"/>
              <a:pathLst>
                <a:path w="168456" h="295858">
                  <a:moveTo>
                    <a:pt x="0" y="94757"/>
                  </a:moveTo>
                  <a:lnTo>
                    <a:pt x="8333" y="132235"/>
                  </a:lnTo>
                  <a:lnTo>
                    <a:pt x="15683" y="178069"/>
                  </a:lnTo>
                  <a:lnTo>
                    <a:pt x="36806" y="229323"/>
                  </a:lnTo>
                  <a:lnTo>
                    <a:pt x="63509" y="281388"/>
                  </a:lnTo>
                  <a:lnTo>
                    <a:pt x="70415" y="292877"/>
                  </a:lnTo>
                  <a:lnTo>
                    <a:pt x="73850" y="295857"/>
                  </a:lnTo>
                  <a:lnTo>
                    <a:pt x="74970" y="293165"/>
                  </a:lnTo>
                  <a:lnTo>
                    <a:pt x="71924" y="277695"/>
                  </a:lnTo>
                  <a:lnTo>
                    <a:pt x="54024" y="226516"/>
                  </a:lnTo>
                  <a:lnTo>
                    <a:pt x="38877" y="166017"/>
                  </a:lnTo>
                  <a:lnTo>
                    <a:pt x="26959" y="116242"/>
                  </a:lnTo>
                  <a:lnTo>
                    <a:pt x="28750" y="89878"/>
                  </a:lnTo>
                  <a:lnTo>
                    <a:pt x="41924" y="54317"/>
                  </a:lnTo>
                  <a:lnTo>
                    <a:pt x="57237" y="38569"/>
                  </a:lnTo>
                  <a:lnTo>
                    <a:pt x="95664" y="18927"/>
                  </a:lnTo>
                  <a:lnTo>
                    <a:pt x="149612" y="3302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033450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38735" y="579067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8334" y="48931"/>
                  </a:lnTo>
                  <a:lnTo>
                    <a:pt x="10096" y="108061"/>
                  </a:lnTo>
                  <a:lnTo>
                    <a:pt x="18805" y="16119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59792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44021" y="586563"/>
              <a:ext cx="240077" cy="487344"/>
            </a:xfrm>
            <a:custGeom>
              <a:avLst/>
              <a:gdLst/>
              <a:ahLst/>
              <a:cxnLst/>
              <a:rect l="0" t="0" r="0" b="0"/>
              <a:pathLst>
                <a:path w="240077" h="487344">
                  <a:moveTo>
                    <a:pt x="147398" y="118846"/>
                  </a:moveTo>
                  <a:lnTo>
                    <a:pt x="164166" y="113257"/>
                  </a:lnTo>
                  <a:lnTo>
                    <a:pt x="169105" y="105761"/>
                  </a:lnTo>
                  <a:lnTo>
                    <a:pt x="174594" y="81835"/>
                  </a:lnTo>
                  <a:lnTo>
                    <a:pt x="172094" y="46658"/>
                  </a:lnTo>
                  <a:lnTo>
                    <a:pt x="163834" y="27881"/>
                  </a:lnTo>
                  <a:lnTo>
                    <a:pt x="158355" y="19598"/>
                  </a:lnTo>
                  <a:lnTo>
                    <a:pt x="142909" y="7275"/>
                  </a:lnTo>
                  <a:lnTo>
                    <a:pt x="133877" y="2352"/>
                  </a:lnTo>
                  <a:lnTo>
                    <a:pt x="114483" y="0"/>
                  </a:lnTo>
                  <a:lnTo>
                    <a:pt x="104398" y="1011"/>
                  </a:lnTo>
                  <a:lnTo>
                    <a:pt x="96504" y="5194"/>
                  </a:lnTo>
                  <a:lnTo>
                    <a:pt x="84615" y="19201"/>
                  </a:lnTo>
                  <a:lnTo>
                    <a:pt x="71344" y="46818"/>
                  </a:lnTo>
                  <a:lnTo>
                    <a:pt x="65592" y="82816"/>
                  </a:lnTo>
                  <a:lnTo>
                    <a:pt x="69477" y="117529"/>
                  </a:lnTo>
                  <a:lnTo>
                    <a:pt x="81181" y="136198"/>
                  </a:lnTo>
                  <a:lnTo>
                    <a:pt x="89216" y="144452"/>
                  </a:lnTo>
                  <a:lnTo>
                    <a:pt x="99252" y="148785"/>
                  </a:lnTo>
                  <a:lnTo>
                    <a:pt x="122880" y="150479"/>
                  </a:lnTo>
                  <a:lnTo>
                    <a:pt x="133393" y="146954"/>
                  </a:lnTo>
                  <a:lnTo>
                    <a:pt x="151313" y="133678"/>
                  </a:lnTo>
                  <a:lnTo>
                    <a:pt x="168965" y="106473"/>
                  </a:lnTo>
                  <a:lnTo>
                    <a:pt x="172305" y="104748"/>
                  </a:lnTo>
                  <a:lnTo>
                    <a:pt x="174532" y="108278"/>
                  </a:lnTo>
                  <a:lnTo>
                    <a:pt x="186803" y="166284"/>
                  </a:lnTo>
                  <a:lnTo>
                    <a:pt x="203656" y="223445"/>
                  </a:lnTo>
                  <a:lnTo>
                    <a:pt x="221112" y="285016"/>
                  </a:lnTo>
                  <a:lnTo>
                    <a:pt x="235139" y="345732"/>
                  </a:lnTo>
                  <a:lnTo>
                    <a:pt x="240076" y="393652"/>
                  </a:lnTo>
                  <a:lnTo>
                    <a:pt x="234992" y="419966"/>
                  </a:lnTo>
                  <a:lnTo>
                    <a:pt x="230361" y="431897"/>
                  </a:lnTo>
                  <a:lnTo>
                    <a:pt x="212737" y="451392"/>
                  </a:lnTo>
                  <a:lnTo>
                    <a:pt x="189306" y="465516"/>
                  </a:lnTo>
                  <a:lnTo>
                    <a:pt x="136136" y="474583"/>
                  </a:lnTo>
                  <a:lnTo>
                    <a:pt x="80573" y="476374"/>
                  </a:lnTo>
                  <a:lnTo>
                    <a:pt x="19868" y="485090"/>
                  </a:lnTo>
                  <a:lnTo>
                    <a:pt x="0" y="487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570404" y="431668"/>
              <a:ext cx="178985" cy="379027"/>
            </a:xfrm>
            <a:custGeom>
              <a:avLst/>
              <a:gdLst/>
              <a:ahLst/>
              <a:cxnLst/>
              <a:rect l="0" t="0" r="0" b="0"/>
              <a:pathLst>
                <a:path w="178985" h="37902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58758"/>
                  </a:lnTo>
                  <a:lnTo>
                    <a:pt x="11410" y="219655"/>
                  </a:lnTo>
                  <a:lnTo>
                    <a:pt x="18849" y="273443"/>
                  </a:lnTo>
                  <a:lnTo>
                    <a:pt x="28723" y="327364"/>
                  </a:lnTo>
                  <a:lnTo>
                    <a:pt x="30313" y="344367"/>
                  </a:lnTo>
                  <a:lnTo>
                    <a:pt x="31417" y="292819"/>
                  </a:lnTo>
                  <a:lnTo>
                    <a:pt x="37125" y="255217"/>
                  </a:lnTo>
                  <a:lnTo>
                    <a:pt x="51814" y="221849"/>
                  </a:lnTo>
                  <a:lnTo>
                    <a:pt x="67482" y="206614"/>
                  </a:lnTo>
                  <a:lnTo>
                    <a:pt x="76573" y="200914"/>
                  </a:lnTo>
                  <a:lnTo>
                    <a:pt x="86144" y="200623"/>
                  </a:lnTo>
                  <a:lnTo>
                    <a:pt x="106137" y="209658"/>
                  </a:lnTo>
                  <a:lnTo>
                    <a:pt x="139163" y="244055"/>
                  </a:lnTo>
                  <a:lnTo>
                    <a:pt x="159906" y="275474"/>
                  </a:lnTo>
                  <a:lnTo>
                    <a:pt x="172812" y="313899"/>
                  </a:lnTo>
                  <a:lnTo>
                    <a:pt x="177766" y="359445"/>
                  </a:lnTo>
                  <a:lnTo>
                    <a:pt x="17898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868495" y="431668"/>
              <a:ext cx="17765" cy="315856"/>
            </a:xfrm>
            <a:custGeom>
              <a:avLst/>
              <a:gdLst/>
              <a:ahLst/>
              <a:cxnLst/>
              <a:rect l="0" t="0" r="0" b="0"/>
              <a:pathLst>
                <a:path w="17765" h="315856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12429" y="201681"/>
                  </a:lnTo>
                  <a:lnTo>
                    <a:pt x="16183" y="252520"/>
                  </a:lnTo>
                  <a:lnTo>
                    <a:pt x="1776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728331" y="463253"/>
              <a:ext cx="294800" cy="157929"/>
            </a:xfrm>
            <a:custGeom>
              <a:avLst/>
              <a:gdLst/>
              <a:ahLst/>
              <a:cxnLst/>
              <a:rect l="0" t="0" r="0" b="0"/>
              <a:pathLst>
                <a:path w="294800" h="157929">
                  <a:moveTo>
                    <a:pt x="294799" y="157928"/>
                  </a:moveTo>
                  <a:lnTo>
                    <a:pt x="234893" y="101532"/>
                  </a:lnTo>
                  <a:lnTo>
                    <a:pt x="176164" y="70532"/>
                  </a:lnTo>
                  <a:lnTo>
                    <a:pt x="119416" y="42139"/>
                  </a:lnTo>
                  <a:lnTo>
                    <a:pt x="63646" y="21523"/>
                  </a:lnTo>
                  <a:lnTo>
                    <a:pt x="9400" y="31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3961708" y="1803071"/>
            <a:ext cx="82028" cy="116423"/>
          </a:xfrm>
          <a:custGeom>
            <a:avLst/>
            <a:gdLst/>
            <a:ahLst/>
            <a:cxnLst/>
            <a:rect l="0" t="0" r="0" b="0"/>
            <a:pathLst>
              <a:path w="82028" h="116423">
                <a:moveTo>
                  <a:pt x="65179" y="0"/>
                </a:moveTo>
                <a:lnTo>
                  <a:pt x="41132" y="17980"/>
                </a:lnTo>
                <a:lnTo>
                  <a:pt x="5586" y="64152"/>
                </a:lnTo>
                <a:lnTo>
                  <a:pt x="868" y="84664"/>
                </a:lnTo>
                <a:lnTo>
                  <a:pt x="1248" y="95047"/>
                </a:lnTo>
                <a:lnTo>
                  <a:pt x="5011" y="100799"/>
                </a:lnTo>
                <a:lnTo>
                  <a:pt x="11029" y="103464"/>
                </a:lnTo>
                <a:lnTo>
                  <a:pt x="18550" y="104071"/>
                </a:lnTo>
                <a:lnTo>
                  <a:pt x="24735" y="100966"/>
                </a:lnTo>
                <a:lnTo>
                  <a:pt x="34725" y="88157"/>
                </a:lnTo>
                <a:lnTo>
                  <a:pt x="46927" y="61215"/>
                </a:lnTo>
                <a:lnTo>
                  <a:pt x="48098" y="41245"/>
                </a:lnTo>
                <a:lnTo>
                  <a:pt x="46773" y="31006"/>
                </a:lnTo>
                <a:lnTo>
                  <a:pt x="41210" y="24180"/>
                </a:lnTo>
                <a:lnTo>
                  <a:pt x="22550" y="16596"/>
                </a:lnTo>
                <a:lnTo>
                  <a:pt x="14533" y="18082"/>
                </a:lnTo>
                <a:lnTo>
                  <a:pt x="8018" y="22583"/>
                </a:lnTo>
                <a:lnTo>
                  <a:pt x="2505" y="29093"/>
                </a:lnTo>
                <a:lnTo>
                  <a:pt x="0" y="38113"/>
                </a:lnTo>
                <a:lnTo>
                  <a:pt x="335" y="60613"/>
                </a:lnTo>
                <a:lnTo>
                  <a:pt x="4402" y="69654"/>
                </a:lnTo>
                <a:lnTo>
                  <a:pt x="18280" y="82820"/>
                </a:lnTo>
                <a:lnTo>
                  <a:pt x="26894" y="85629"/>
                </a:lnTo>
                <a:lnTo>
                  <a:pt x="45824" y="85630"/>
                </a:lnTo>
                <a:lnTo>
                  <a:pt x="53445" y="81653"/>
                </a:lnTo>
                <a:lnTo>
                  <a:pt x="65033" y="67876"/>
                </a:lnTo>
                <a:lnTo>
                  <a:pt x="72544" y="34799"/>
                </a:lnTo>
                <a:lnTo>
                  <a:pt x="70089" y="25539"/>
                </a:lnTo>
                <a:lnTo>
                  <a:pt x="64943" y="18196"/>
                </a:lnTo>
                <a:lnTo>
                  <a:pt x="58002" y="12130"/>
                </a:lnTo>
                <a:lnTo>
                  <a:pt x="51036" y="10426"/>
                </a:lnTo>
                <a:lnTo>
                  <a:pt x="44052" y="11630"/>
                </a:lnTo>
                <a:lnTo>
                  <a:pt x="30052" y="19207"/>
                </a:lnTo>
                <a:lnTo>
                  <a:pt x="16032" y="30373"/>
                </a:lnTo>
                <a:lnTo>
                  <a:pt x="8240" y="49374"/>
                </a:lnTo>
                <a:lnTo>
                  <a:pt x="5947" y="72247"/>
                </a:lnTo>
                <a:lnTo>
                  <a:pt x="8828" y="94111"/>
                </a:lnTo>
                <a:lnTo>
                  <a:pt x="13574" y="102515"/>
                </a:lnTo>
                <a:lnTo>
                  <a:pt x="28205" y="114972"/>
                </a:lnTo>
                <a:lnTo>
                  <a:pt x="35850" y="116422"/>
                </a:lnTo>
                <a:lnTo>
                  <a:pt x="43287" y="115049"/>
                </a:lnTo>
                <a:lnTo>
                  <a:pt x="64931" y="101939"/>
                </a:lnTo>
                <a:lnTo>
                  <a:pt x="72032" y="96035"/>
                </a:lnTo>
                <a:lnTo>
                  <a:pt x="79923" y="76997"/>
                </a:lnTo>
                <a:lnTo>
                  <a:pt x="82027" y="65369"/>
                </a:lnTo>
                <a:lnTo>
                  <a:pt x="78126" y="46210"/>
                </a:lnTo>
                <a:lnTo>
                  <a:pt x="73810" y="37826"/>
                </a:lnTo>
                <a:lnTo>
                  <a:pt x="59657" y="25390"/>
                </a:lnTo>
                <a:lnTo>
                  <a:pt x="33593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4236825" y="1550153"/>
            <a:ext cx="100997" cy="107086"/>
          </a:xfrm>
          <a:custGeom>
            <a:avLst/>
            <a:gdLst/>
            <a:ahLst/>
            <a:cxnLst/>
            <a:rect l="0" t="0" r="0" b="0"/>
            <a:pathLst>
              <a:path w="100997" h="107086">
                <a:moveTo>
                  <a:pt x="74331" y="234"/>
                </a:moveTo>
                <a:lnTo>
                  <a:pt x="51974" y="234"/>
                </a:lnTo>
                <a:lnTo>
                  <a:pt x="34759" y="6473"/>
                </a:lnTo>
                <a:lnTo>
                  <a:pt x="4643" y="29542"/>
                </a:lnTo>
                <a:lnTo>
                  <a:pt x="967" y="38490"/>
                </a:lnTo>
                <a:lnTo>
                  <a:pt x="0" y="60910"/>
                </a:lnTo>
                <a:lnTo>
                  <a:pt x="6590" y="80233"/>
                </a:lnTo>
                <a:lnTo>
                  <a:pt x="11623" y="88662"/>
                </a:lnTo>
                <a:lnTo>
                  <a:pt x="26574" y="101146"/>
                </a:lnTo>
                <a:lnTo>
                  <a:pt x="35474" y="106113"/>
                </a:lnTo>
                <a:lnTo>
                  <a:pt x="43747" y="107085"/>
                </a:lnTo>
                <a:lnTo>
                  <a:pt x="59179" y="101925"/>
                </a:lnTo>
                <a:lnTo>
                  <a:pt x="81020" y="85867"/>
                </a:lnTo>
                <a:lnTo>
                  <a:pt x="96720" y="60701"/>
                </a:lnTo>
                <a:lnTo>
                  <a:pt x="98710" y="41146"/>
                </a:lnTo>
                <a:lnTo>
                  <a:pt x="97603" y="31018"/>
                </a:lnTo>
                <a:lnTo>
                  <a:pt x="87014" y="13525"/>
                </a:lnTo>
                <a:lnTo>
                  <a:pt x="79277" y="5585"/>
                </a:lnTo>
                <a:lnTo>
                  <a:pt x="70609" y="1462"/>
                </a:lnTo>
                <a:lnTo>
                  <a:pt x="51620" y="0"/>
                </a:lnTo>
                <a:lnTo>
                  <a:pt x="42813" y="3587"/>
                </a:lnTo>
                <a:lnTo>
                  <a:pt x="26788" y="16932"/>
                </a:lnTo>
                <a:lnTo>
                  <a:pt x="22748" y="26574"/>
                </a:lnTo>
                <a:lnTo>
                  <a:pt x="21380" y="49765"/>
                </a:lnTo>
                <a:lnTo>
                  <a:pt x="27791" y="69431"/>
                </a:lnTo>
                <a:lnTo>
                  <a:pt x="32776" y="77951"/>
                </a:lnTo>
                <a:lnTo>
                  <a:pt x="40779" y="82461"/>
                </a:lnTo>
                <a:lnTo>
                  <a:pt x="62149" y="84352"/>
                </a:lnTo>
                <a:lnTo>
                  <a:pt x="81005" y="78174"/>
                </a:lnTo>
                <a:lnTo>
                  <a:pt x="89309" y="73251"/>
                </a:lnTo>
                <a:lnTo>
                  <a:pt x="94845" y="65289"/>
                </a:lnTo>
                <a:lnTo>
                  <a:pt x="100996" y="43965"/>
                </a:lnTo>
                <a:lnTo>
                  <a:pt x="98869" y="11241"/>
                </a:lnTo>
                <a:lnTo>
                  <a:pt x="94199" y="5232"/>
                </a:lnTo>
                <a:lnTo>
                  <a:pt x="87576" y="2396"/>
                </a:lnTo>
                <a:lnTo>
                  <a:pt x="79652" y="1675"/>
                </a:lnTo>
                <a:lnTo>
                  <a:pt x="73199" y="4704"/>
                </a:lnTo>
                <a:lnTo>
                  <a:pt x="62910" y="17429"/>
                </a:lnTo>
                <a:lnTo>
                  <a:pt x="60676" y="34782"/>
                </a:lnTo>
                <a:lnTo>
                  <a:pt x="61718" y="44323"/>
                </a:lnTo>
                <a:lnTo>
                  <a:pt x="63583" y="49514"/>
                </a:lnTo>
                <a:lnTo>
                  <a:pt x="65996" y="51804"/>
                </a:lnTo>
                <a:lnTo>
                  <a:pt x="74331" y="528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4507051" y="1320239"/>
            <a:ext cx="122746" cy="135075"/>
          </a:xfrm>
          <a:custGeom>
            <a:avLst/>
            <a:gdLst/>
            <a:ahLst/>
            <a:cxnLst/>
            <a:rect l="0" t="0" r="0" b="0"/>
            <a:pathLst>
              <a:path w="122746" h="135075">
                <a:moveTo>
                  <a:pt x="88375" y="30106"/>
                </a:moveTo>
                <a:lnTo>
                  <a:pt x="77196" y="18928"/>
                </a:lnTo>
                <a:lnTo>
                  <a:pt x="69224" y="16805"/>
                </a:lnTo>
                <a:lnTo>
                  <a:pt x="47888" y="17565"/>
                </a:lnTo>
                <a:lnTo>
                  <a:pt x="15157" y="30160"/>
                </a:lnTo>
                <a:lnTo>
                  <a:pt x="7978" y="38331"/>
                </a:lnTo>
                <a:lnTo>
                  <a:pt x="0" y="59888"/>
                </a:lnTo>
                <a:lnTo>
                  <a:pt x="1098" y="98332"/>
                </a:lnTo>
                <a:lnTo>
                  <a:pt x="12150" y="119310"/>
                </a:lnTo>
                <a:lnTo>
                  <a:pt x="20011" y="128180"/>
                </a:lnTo>
                <a:lnTo>
                  <a:pt x="28761" y="132923"/>
                </a:lnTo>
                <a:lnTo>
                  <a:pt x="47842" y="135074"/>
                </a:lnTo>
                <a:lnTo>
                  <a:pt x="64900" y="129011"/>
                </a:lnTo>
                <a:lnTo>
                  <a:pt x="80281" y="117348"/>
                </a:lnTo>
                <a:lnTo>
                  <a:pt x="94916" y="100466"/>
                </a:lnTo>
                <a:lnTo>
                  <a:pt x="102980" y="78145"/>
                </a:lnTo>
                <a:lnTo>
                  <a:pt x="105394" y="53796"/>
                </a:lnTo>
                <a:lnTo>
                  <a:pt x="102568" y="31276"/>
                </a:lnTo>
                <a:lnTo>
                  <a:pt x="97837" y="22698"/>
                </a:lnTo>
                <a:lnTo>
                  <a:pt x="83221" y="10046"/>
                </a:lnTo>
                <a:lnTo>
                  <a:pt x="75580" y="8544"/>
                </a:lnTo>
                <a:lnTo>
                  <a:pt x="68147" y="9882"/>
                </a:lnTo>
                <a:lnTo>
                  <a:pt x="60851" y="13114"/>
                </a:lnTo>
                <a:lnTo>
                  <a:pt x="49626" y="26064"/>
                </a:lnTo>
                <a:lnTo>
                  <a:pt x="44995" y="34430"/>
                </a:lnTo>
                <a:lnTo>
                  <a:pt x="42968" y="56204"/>
                </a:lnTo>
                <a:lnTo>
                  <a:pt x="44066" y="68562"/>
                </a:lnTo>
                <a:lnTo>
                  <a:pt x="48307" y="77970"/>
                </a:lnTo>
                <a:lnTo>
                  <a:pt x="62378" y="91543"/>
                </a:lnTo>
                <a:lnTo>
                  <a:pt x="71043" y="94461"/>
                </a:lnTo>
                <a:lnTo>
                  <a:pt x="90031" y="94583"/>
                </a:lnTo>
                <a:lnTo>
                  <a:pt x="97667" y="90638"/>
                </a:lnTo>
                <a:lnTo>
                  <a:pt x="109272" y="76897"/>
                </a:lnTo>
                <a:lnTo>
                  <a:pt x="122383" y="49429"/>
                </a:lnTo>
                <a:lnTo>
                  <a:pt x="122745" y="40649"/>
                </a:lnTo>
                <a:lnTo>
                  <a:pt x="116909" y="24653"/>
                </a:lnTo>
                <a:lnTo>
                  <a:pt x="100468" y="2494"/>
                </a:lnTo>
                <a:lnTo>
                  <a:pt x="92927" y="0"/>
                </a:lnTo>
                <a:lnTo>
                  <a:pt x="75190" y="3467"/>
                </a:lnTo>
                <a:lnTo>
                  <a:pt x="67887" y="8838"/>
                </a:lnTo>
                <a:lnTo>
                  <a:pt x="56652" y="24163"/>
                </a:lnTo>
                <a:lnTo>
                  <a:pt x="53998" y="42672"/>
                </a:lnTo>
                <a:lnTo>
                  <a:pt x="54929" y="52522"/>
                </a:lnTo>
                <a:lnTo>
                  <a:pt x="59058" y="57918"/>
                </a:lnTo>
                <a:lnTo>
                  <a:pt x="65321" y="60346"/>
                </a:lnTo>
                <a:lnTo>
                  <a:pt x="73005" y="60794"/>
                </a:lnTo>
                <a:lnTo>
                  <a:pt x="75789" y="58754"/>
                </a:lnTo>
                <a:lnTo>
                  <a:pt x="75305" y="55054"/>
                </a:lnTo>
                <a:lnTo>
                  <a:pt x="72643" y="50247"/>
                </a:lnTo>
                <a:lnTo>
                  <a:pt x="60326" y="41787"/>
                </a:lnTo>
                <a:lnTo>
                  <a:pt x="46662" y="36468"/>
                </a:lnTo>
                <a:lnTo>
                  <a:pt x="43019" y="36687"/>
                </a:lnTo>
                <a:lnTo>
                  <a:pt x="35732" y="4063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3847902" y="981848"/>
            <a:ext cx="1158136" cy="1052851"/>
          </a:xfrm>
          <a:custGeom>
            <a:avLst/>
            <a:gdLst/>
            <a:ahLst/>
            <a:cxnLst/>
            <a:rect l="0" t="0" r="0" b="0"/>
            <a:pathLst>
              <a:path w="1158136" h="1052851">
                <a:moveTo>
                  <a:pt x="0" y="1052850"/>
                </a:moveTo>
                <a:lnTo>
                  <a:pt x="5589" y="1036082"/>
                </a:lnTo>
                <a:lnTo>
                  <a:pt x="17692" y="1021611"/>
                </a:lnTo>
                <a:lnTo>
                  <a:pt x="79058" y="972151"/>
                </a:lnTo>
                <a:lnTo>
                  <a:pt x="136806" y="915980"/>
                </a:lnTo>
                <a:lnTo>
                  <a:pt x="194190" y="859827"/>
                </a:lnTo>
                <a:lnTo>
                  <a:pt x="252034" y="810694"/>
                </a:lnTo>
                <a:lnTo>
                  <a:pt x="309981" y="754542"/>
                </a:lnTo>
                <a:lnTo>
                  <a:pt x="370965" y="705409"/>
                </a:lnTo>
                <a:lnTo>
                  <a:pt x="428766" y="663295"/>
                </a:lnTo>
                <a:lnTo>
                  <a:pt x="489697" y="605097"/>
                </a:lnTo>
                <a:lnTo>
                  <a:pt x="547418" y="547539"/>
                </a:lnTo>
                <a:lnTo>
                  <a:pt x="605676" y="498352"/>
                </a:lnTo>
                <a:lnTo>
                  <a:pt x="664596" y="438493"/>
                </a:lnTo>
                <a:lnTo>
                  <a:pt x="726581" y="378700"/>
                </a:lnTo>
                <a:lnTo>
                  <a:pt x="789648" y="315826"/>
                </a:lnTo>
                <a:lnTo>
                  <a:pt x="847870" y="263208"/>
                </a:lnTo>
                <a:lnTo>
                  <a:pt x="909957" y="205630"/>
                </a:lnTo>
                <a:lnTo>
                  <a:pt x="972493" y="152554"/>
                </a:lnTo>
                <a:lnTo>
                  <a:pt x="1035609" y="99874"/>
                </a:lnTo>
                <a:lnTo>
                  <a:pt x="1098775" y="56293"/>
                </a:lnTo>
                <a:lnTo>
                  <a:pt x="115813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444306" y="2562734"/>
            <a:ext cx="7870378" cy="741570"/>
            <a:chOff x="444306" y="2562734"/>
            <a:chExt cx="7870378" cy="741570"/>
          </a:xfrm>
        </p:grpSpPr>
        <p:sp>
          <p:nvSpPr>
            <p:cNvPr id="66" name="Freeform 65"/>
            <p:cNvSpPr/>
            <p:nvPr/>
          </p:nvSpPr>
          <p:spPr>
            <a:xfrm>
              <a:off x="444306" y="2735764"/>
              <a:ext cx="247686" cy="357970"/>
            </a:xfrm>
            <a:custGeom>
              <a:avLst/>
              <a:gdLst/>
              <a:ahLst/>
              <a:cxnLst/>
              <a:rect l="0" t="0" r="0" b="0"/>
              <a:pathLst>
                <a:path w="247686" h="357970">
                  <a:moveTo>
                    <a:pt x="5589" y="357969"/>
                  </a:moveTo>
                  <a:lnTo>
                    <a:pt x="0" y="341201"/>
                  </a:lnTo>
                  <a:lnTo>
                    <a:pt x="3272" y="293349"/>
                  </a:lnTo>
                  <a:lnTo>
                    <a:pt x="4903" y="240946"/>
                  </a:lnTo>
                  <a:lnTo>
                    <a:pt x="5454" y="180132"/>
                  </a:lnTo>
                  <a:lnTo>
                    <a:pt x="5563" y="117470"/>
                  </a:lnTo>
                  <a:lnTo>
                    <a:pt x="5584" y="57172"/>
                  </a:lnTo>
                  <a:lnTo>
                    <a:pt x="5587" y="28530"/>
                  </a:lnTo>
                  <a:lnTo>
                    <a:pt x="7927" y="22529"/>
                  </a:lnTo>
                  <a:lnTo>
                    <a:pt x="11827" y="22038"/>
                  </a:lnTo>
                  <a:lnTo>
                    <a:pt x="16767" y="25221"/>
                  </a:lnTo>
                  <a:lnTo>
                    <a:pt x="22256" y="41235"/>
                  </a:lnTo>
                  <a:lnTo>
                    <a:pt x="36957" y="95232"/>
                  </a:lnTo>
                  <a:lnTo>
                    <a:pt x="50109" y="145070"/>
                  </a:lnTo>
                  <a:lnTo>
                    <a:pt x="67003" y="196882"/>
                  </a:lnTo>
                  <a:lnTo>
                    <a:pt x="93673" y="258386"/>
                  </a:lnTo>
                  <a:lnTo>
                    <a:pt x="121471" y="312475"/>
                  </a:lnTo>
                  <a:lnTo>
                    <a:pt x="136641" y="333070"/>
                  </a:lnTo>
                  <a:lnTo>
                    <a:pt x="155082" y="346123"/>
                  </a:lnTo>
                  <a:lnTo>
                    <a:pt x="174976" y="349584"/>
                  </a:lnTo>
                  <a:lnTo>
                    <a:pt x="185194" y="348870"/>
                  </a:lnTo>
                  <a:lnTo>
                    <a:pt x="202787" y="341836"/>
                  </a:lnTo>
                  <a:lnTo>
                    <a:pt x="210754" y="336686"/>
                  </a:lnTo>
                  <a:lnTo>
                    <a:pt x="222726" y="321604"/>
                  </a:lnTo>
                  <a:lnTo>
                    <a:pt x="239943" y="277736"/>
                  </a:lnTo>
                  <a:lnTo>
                    <a:pt x="246204" y="224011"/>
                  </a:lnTo>
                  <a:lnTo>
                    <a:pt x="247440" y="168338"/>
                  </a:lnTo>
                  <a:lnTo>
                    <a:pt x="247685" y="112281"/>
                  </a:lnTo>
                  <a:lnTo>
                    <a:pt x="240497" y="50082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1537" y="2861219"/>
              <a:ext cx="108442" cy="179872"/>
            </a:xfrm>
            <a:custGeom>
              <a:avLst/>
              <a:gdLst/>
              <a:ahLst/>
              <a:cxnLst/>
              <a:rect l="0" t="0" r="0" b="0"/>
              <a:pathLst>
                <a:path w="108442" h="179872">
                  <a:moveTo>
                    <a:pt x="3156" y="95643"/>
                  </a:moveTo>
                  <a:lnTo>
                    <a:pt x="19924" y="101233"/>
                  </a:lnTo>
                  <a:lnTo>
                    <a:pt x="37515" y="97737"/>
                  </a:lnTo>
                  <a:lnTo>
                    <a:pt x="64029" y="82616"/>
                  </a:lnTo>
                  <a:lnTo>
                    <a:pt x="78174" y="68796"/>
                  </a:lnTo>
                  <a:lnTo>
                    <a:pt x="88360" y="50956"/>
                  </a:lnTo>
                  <a:lnTo>
                    <a:pt x="90548" y="31329"/>
                  </a:lnTo>
                  <a:lnTo>
                    <a:pt x="89493" y="21181"/>
                  </a:lnTo>
                  <a:lnTo>
                    <a:pt x="85281" y="13247"/>
                  </a:lnTo>
                  <a:lnTo>
                    <a:pt x="71241" y="1311"/>
                  </a:lnTo>
                  <a:lnTo>
                    <a:pt x="62584" y="0"/>
                  </a:lnTo>
                  <a:lnTo>
                    <a:pt x="43607" y="4782"/>
                  </a:lnTo>
                  <a:lnTo>
                    <a:pt x="26593" y="17826"/>
                  </a:lnTo>
                  <a:lnTo>
                    <a:pt x="12403" y="35321"/>
                  </a:lnTo>
                  <a:lnTo>
                    <a:pt x="2197" y="54796"/>
                  </a:lnTo>
                  <a:lnTo>
                    <a:pt x="0" y="78269"/>
                  </a:lnTo>
                  <a:lnTo>
                    <a:pt x="8122" y="125876"/>
                  </a:lnTo>
                  <a:lnTo>
                    <a:pt x="23215" y="152824"/>
                  </a:lnTo>
                  <a:lnTo>
                    <a:pt x="42505" y="175627"/>
                  </a:lnTo>
                  <a:lnTo>
                    <a:pt x="51615" y="179381"/>
                  </a:lnTo>
                  <a:lnTo>
                    <a:pt x="108441" y="179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0507" y="2870900"/>
              <a:ext cx="194194" cy="433404"/>
            </a:xfrm>
            <a:custGeom>
              <a:avLst/>
              <a:gdLst/>
              <a:ahLst/>
              <a:cxnLst/>
              <a:rect l="0" t="0" r="0" b="0"/>
              <a:pathLst>
                <a:path w="194194" h="433404">
                  <a:moveTo>
                    <a:pt x="147399" y="96491"/>
                  </a:moveTo>
                  <a:lnTo>
                    <a:pt x="144279" y="53799"/>
                  </a:lnTo>
                  <a:lnTo>
                    <a:pt x="137823" y="34233"/>
                  </a:lnTo>
                  <a:lnTo>
                    <a:pt x="127155" y="17738"/>
                  </a:lnTo>
                  <a:lnTo>
                    <a:pt x="111495" y="5728"/>
                  </a:lnTo>
                  <a:lnTo>
                    <a:pt x="102406" y="887"/>
                  </a:lnTo>
                  <a:lnTo>
                    <a:pt x="94007" y="0"/>
                  </a:lnTo>
                  <a:lnTo>
                    <a:pt x="78436" y="5253"/>
                  </a:lnTo>
                  <a:lnTo>
                    <a:pt x="56515" y="26953"/>
                  </a:lnTo>
                  <a:lnTo>
                    <a:pt x="48514" y="48818"/>
                  </a:lnTo>
                  <a:lnTo>
                    <a:pt x="46128" y="74133"/>
                  </a:lnTo>
                  <a:lnTo>
                    <a:pt x="48967" y="100982"/>
                  </a:lnTo>
                  <a:lnTo>
                    <a:pt x="57248" y="122273"/>
                  </a:lnTo>
                  <a:lnTo>
                    <a:pt x="62732" y="131227"/>
                  </a:lnTo>
                  <a:lnTo>
                    <a:pt x="71067" y="136026"/>
                  </a:lnTo>
                  <a:lnTo>
                    <a:pt x="92806" y="138238"/>
                  </a:lnTo>
                  <a:lnTo>
                    <a:pt x="102815" y="134851"/>
                  </a:lnTo>
                  <a:lnTo>
                    <a:pt x="120175" y="121729"/>
                  </a:lnTo>
                  <a:lnTo>
                    <a:pt x="129450" y="101079"/>
                  </a:lnTo>
                  <a:lnTo>
                    <a:pt x="131923" y="89021"/>
                  </a:lnTo>
                  <a:lnTo>
                    <a:pt x="134742" y="85662"/>
                  </a:lnTo>
                  <a:lnTo>
                    <a:pt x="137791" y="88102"/>
                  </a:lnTo>
                  <a:lnTo>
                    <a:pt x="158008" y="142836"/>
                  </a:lnTo>
                  <a:lnTo>
                    <a:pt x="171981" y="195593"/>
                  </a:lnTo>
                  <a:lnTo>
                    <a:pt x="186006" y="251074"/>
                  </a:lnTo>
                  <a:lnTo>
                    <a:pt x="194193" y="291902"/>
                  </a:lnTo>
                  <a:lnTo>
                    <a:pt x="187664" y="337732"/>
                  </a:lnTo>
                  <a:lnTo>
                    <a:pt x="180502" y="358127"/>
                  </a:lnTo>
                  <a:lnTo>
                    <a:pt x="169520" y="374991"/>
                  </a:lnTo>
                  <a:lnTo>
                    <a:pt x="153721" y="387165"/>
                  </a:lnTo>
                  <a:lnTo>
                    <a:pt x="97495" y="408293"/>
                  </a:lnTo>
                  <a:lnTo>
                    <a:pt x="50064" y="419647"/>
                  </a:lnTo>
                  <a:lnTo>
                    <a:pt x="19123" y="425038"/>
                  </a:lnTo>
                  <a:lnTo>
                    <a:pt x="0" y="433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67359" y="2877376"/>
              <a:ext cx="193232" cy="148423"/>
            </a:xfrm>
            <a:custGeom>
              <a:avLst/>
              <a:gdLst/>
              <a:ahLst/>
              <a:cxnLst/>
              <a:rect l="0" t="0" r="0" b="0"/>
              <a:pathLst>
                <a:path w="193232" h="148423">
                  <a:moveTo>
                    <a:pt x="119531" y="90015"/>
                  </a:moveTo>
                  <a:lnTo>
                    <a:pt x="116412" y="47323"/>
                  </a:lnTo>
                  <a:lnTo>
                    <a:pt x="109956" y="27757"/>
                  </a:lnTo>
                  <a:lnTo>
                    <a:pt x="99288" y="11262"/>
                  </a:lnTo>
                  <a:lnTo>
                    <a:pt x="90828" y="5928"/>
                  </a:lnTo>
                  <a:lnTo>
                    <a:pt x="68949" y="0"/>
                  </a:lnTo>
                  <a:lnTo>
                    <a:pt x="35914" y="2253"/>
                  </a:lnTo>
                  <a:lnTo>
                    <a:pt x="27521" y="6940"/>
                  </a:lnTo>
                  <a:lnTo>
                    <a:pt x="15077" y="21507"/>
                  </a:lnTo>
                  <a:lnTo>
                    <a:pt x="1494" y="49439"/>
                  </a:lnTo>
                  <a:lnTo>
                    <a:pt x="0" y="69642"/>
                  </a:lnTo>
                  <a:lnTo>
                    <a:pt x="8573" y="111207"/>
                  </a:lnTo>
                  <a:lnTo>
                    <a:pt x="23743" y="137108"/>
                  </a:lnTo>
                  <a:lnTo>
                    <a:pt x="32276" y="142467"/>
                  </a:lnTo>
                  <a:lnTo>
                    <a:pt x="54235" y="148422"/>
                  </a:lnTo>
                  <a:lnTo>
                    <a:pt x="64302" y="145331"/>
                  </a:lnTo>
                  <a:lnTo>
                    <a:pt x="81727" y="129417"/>
                  </a:lnTo>
                  <a:lnTo>
                    <a:pt x="99101" y="99740"/>
                  </a:lnTo>
                  <a:lnTo>
                    <a:pt x="107047" y="59224"/>
                  </a:lnTo>
                  <a:lnTo>
                    <a:pt x="107699" y="61298"/>
                  </a:lnTo>
                  <a:lnTo>
                    <a:pt x="108133" y="67361"/>
                  </a:lnTo>
                  <a:lnTo>
                    <a:pt x="119923" y="92661"/>
                  </a:lnTo>
                  <a:lnTo>
                    <a:pt x="134913" y="106009"/>
                  </a:lnTo>
                  <a:lnTo>
                    <a:pt x="143824" y="111206"/>
                  </a:lnTo>
                  <a:lnTo>
                    <a:pt x="163083" y="113861"/>
                  </a:lnTo>
                  <a:lnTo>
                    <a:pt x="193231" y="111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43995" y="2598893"/>
              <a:ext cx="58710" cy="410613"/>
            </a:xfrm>
            <a:custGeom>
              <a:avLst/>
              <a:gdLst/>
              <a:ahLst/>
              <a:cxnLst/>
              <a:rect l="0" t="0" r="0" b="0"/>
              <a:pathLst>
                <a:path w="58710" h="410613">
                  <a:moveTo>
                    <a:pt x="6066" y="0"/>
                  </a:moveTo>
                  <a:lnTo>
                    <a:pt x="0" y="34792"/>
                  </a:lnTo>
                  <a:lnTo>
                    <a:pt x="4919" y="81409"/>
                  </a:lnTo>
                  <a:lnTo>
                    <a:pt x="13785" y="139155"/>
                  </a:lnTo>
                  <a:lnTo>
                    <a:pt x="22651" y="198379"/>
                  </a:lnTo>
                  <a:lnTo>
                    <a:pt x="29359" y="258378"/>
                  </a:lnTo>
                  <a:lnTo>
                    <a:pt x="41603" y="315551"/>
                  </a:lnTo>
                  <a:lnTo>
                    <a:pt x="48051" y="372424"/>
                  </a:lnTo>
                  <a:lnTo>
                    <a:pt x="5870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76362" y="275682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52035" y="8333"/>
                  </a:lnTo>
                  <a:lnTo>
                    <a:pt x="95367" y="18645"/>
                  </a:lnTo>
                  <a:lnTo>
                    <a:pt x="46524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10134" y="2893691"/>
              <a:ext cx="8384" cy="105286"/>
            </a:xfrm>
            <a:custGeom>
              <a:avLst/>
              <a:gdLst/>
              <a:ahLst/>
              <a:cxnLst/>
              <a:rect l="0" t="0" r="0" b="0"/>
              <a:pathLst>
                <a:path w="8384" h="105286">
                  <a:moveTo>
                    <a:pt x="8383" y="0"/>
                  </a:moveTo>
                  <a:lnTo>
                    <a:pt x="1148" y="27556"/>
                  </a:lnTo>
                  <a:lnTo>
                    <a:pt x="0" y="67177"/>
                  </a:lnTo>
                  <a:lnTo>
                    <a:pt x="838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86932" y="27778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81688" y="2819992"/>
              <a:ext cx="84229" cy="163583"/>
            </a:xfrm>
            <a:custGeom>
              <a:avLst/>
              <a:gdLst/>
              <a:ahLst/>
              <a:cxnLst/>
              <a:rect l="0" t="0" r="0" b="0"/>
              <a:pathLst>
                <a:path w="84229" h="163583">
                  <a:moveTo>
                    <a:pt x="0" y="52642"/>
                  </a:moveTo>
                  <a:lnTo>
                    <a:pt x="28681" y="116070"/>
                  </a:lnTo>
                  <a:lnTo>
                    <a:pt x="60203" y="162900"/>
                  </a:lnTo>
                  <a:lnTo>
                    <a:pt x="65872" y="163582"/>
                  </a:lnTo>
                  <a:lnTo>
                    <a:pt x="70821" y="159358"/>
                  </a:lnTo>
                  <a:lnTo>
                    <a:pt x="75290" y="151862"/>
                  </a:lnTo>
                  <a:lnTo>
                    <a:pt x="81580" y="118955"/>
                  </a:lnTo>
                  <a:lnTo>
                    <a:pt x="83705" y="65915"/>
                  </a:lnTo>
                  <a:lnTo>
                    <a:pt x="84125" y="1973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00367" y="2798688"/>
              <a:ext cx="126414" cy="181621"/>
            </a:xfrm>
            <a:custGeom>
              <a:avLst/>
              <a:gdLst/>
              <a:ahLst/>
              <a:cxnLst/>
              <a:rect l="0" t="0" r="0" b="0"/>
              <a:pathLst>
                <a:path w="126414" h="181621">
                  <a:moveTo>
                    <a:pt x="7663" y="63418"/>
                  </a:moveTo>
                  <a:lnTo>
                    <a:pt x="42561" y="92726"/>
                  </a:lnTo>
                  <a:lnTo>
                    <a:pt x="64897" y="96721"/>
                  </a:lnTo>
                  <a:lnTo>
                    <a:pt x="88083" y="93427"/>
                  </a:lnTo>
                  <a:lnTo>
                    <a:pt x="106186" y="84164"/>
                  </a:lnTo>
                  <a:lnTo>
                    <a:pt x="118911" y="69129"/>
                  </a:lnTo>
                  <a:lnTo>
                    <a:pt x="123943" y="60206"/>
                  </a:lnTo>
                  <a:lnTo>
                    <a:pt x="126413" y="40934"/>
                  </a:lnTo>
                  <a:lnTo>
                    <a:pt x="125435" y="30881"/>
                  </a:lnTo>
                  <a:lnTo>
                    <a:pt x="114988" y="13472"/>
                  </a:lnTo>
                  <a:lnTo>
                    <a:pt x="107289" y="5554"/>
                  </a:lnTo>
                  <a:lnTo>
                    <a:pt x="98647" y="1445"/>
                  </a:lnTo>
                  <a:lnTo>
                    <a:pt x="79686" y="0"/>
                  </a:lnTo>
                  <a:lnTo>
                    <a:pt x="49280" y="5763"/>
                  </a:lnTo>
                  <a:lnTo>
                    <a:pt x="31619" y="17906"/>
                  </a:lnTo>
                  <a:lnTo>
                    <a:pt x="17140" y="35002"/>
                  </a:lnTo>
                  <a:lnTo>
                    <a:pt x="6806" y="54298"/>
                  </a:lnTo>
                  <a:lnTo>
                    <a:pt x="0" y="90481"/>
                  </a:lnTo>
                  <a:lnTo>
                    <a:pt x="3573" y="125249"/>
                  </a:lnTo>
                  <a:lnTo>
                    <a:pt x="17630" y="157778"/>
                  </a:lnTo>
                  <a:lnTo>
                    <a:pt x="33150" y="172815"/>
                  </a:lnTo>
                  <a:lnTo>
                    <a:pt x="42202" y="178463"/>
                  </a:lnTo>
                  <a:lnTo>
                    <a:pt x="61618" y="181620"/>
                  </a:lnTo>
                  <a:lnTo>
                    <a:pt x="123477" y="168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62951" y="2662064"/>
              <a:ext cx="50448" cy="347442"/>
            </a:xfrm>
            <a:custGeom>
              <a:avLst/>
              <a:gdLst/>
              <a:ahLst/>
              <a:cxnLst/>
              <a:rect l="0" t="0" r="0" b="0"/>
              <a:pathLst>
                <a:path w="50448" h="347442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26721"/>
                  </a:lnTo>
                  <a:lnTo>
                    <a:pt x="17002" y="182217"/>
                  </a:lnTo>
                  <a:lnTo>
                    <a:pt x="23900" y="237524"/>
                  </a:lnTo>
                  <a:lnTo>
                    <a:pt x="36711" y="299039"/>
                  </a:lnTo>
                  <a:lnTo>
                    <a:pt x="5044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02828" y="2634942"/>
              <a:ext cx="305327" cy="48180"/>
            </a:xfrm>
            <a:custGeom>
              <a:avLst/>
              <a:gdLst/>
              <a:ahLst/>
              <a:cxnLst/>
              <a:rect l="0" t="0" r="0" b="0"/>
              <a:pathLst>
                <a:path w="305327" h="48180">
                  <a:moveTo>
                    <a:pt x="305326" y="6065"/>
                  </a:moveTo>
                  <a:lnTo>
                    <a:pt x="269365" y="0"/>
                  </a:lnTo>
                  <a:lnTo>
                    <a:pt x="219022" y="4918"/>
                  </a:lnTo>
                  <a:lnTo>
                    <a:pt x="155784" y="17061"/>
                  </a:lnTo>
                  <a:lnTo>
                    <a:pt x="92903" y="30724"/>
                  </a:lnTo>
                  <a:lnTo>
                    <a:pt x="37762" y="37453"/>
                  </a:lnTo>
                  <a:lnTo>
                    <a:pt x="0" y="48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61955" y="2767349"/>
              <a:ext cx="69376" cy="206664"/>
            </a:xfrm>
            <a:custGeom>
              <a:avLst/>
              <a:gdLst/>
              <a:ahLst/>
              <a:cxnLst/>
              <a:rect l="0" t="0" r="0" b="0"/>
              <a:pathLst>
                <a:path w="69376" h="206664">
                  <a:moveTo>
                    <a:pt x="25143" y="94757"/>
                  </a:moveTo>
                  <a:lnTo>
                    <a:pt x="43101" y="155867"/>
                  </a:lnTo>
                  <a:lnTo>
                    <a:pt x="54510" y="187733"/>
                  </a:lnTo>
                  <a:lnTo>
                    <a:pt x="65881" y="204709"/>
                  </a:lnTo>
                  <a:lnTo>
                    <a:pt x="68679" y="206663"/>
                  </a:lnTo>
                  <a:lnTo>
                    <a:pt x="69375" y="204456"/>
                  </a:lnTo>
                  <a:lnTo>
                    <a:pt x="68669" y="199475"/>
                  </a:lnTo>
                  <a:lnTo>
                    <a:pt x="32983" y="138907"/>
                  </a:lnTo>
                  <a:lnTo>
                    <a:pt x="16937" y="113297"/>
                  </a:lnTo>
                  <a:lnTo>
                    <a:pt x="1035" y="73203"/>
                  </a:lnTo>
                  <a:lnTo>
                    <a:pt x="0" y="52422"/>
                  </a:lnTo>
                  <a:lnTo>
                    <a:pt x="1362" y="41967"/>
                  </a:lnTo>
                  <a:lnTo>
                    <a:pt x="12234" y="24112"/>
                  </a:lnTo>
                  <a:lnTo>
                    <a:pt x="27594" y="10716"/>
                  </a:lnTo>
                  <a:lnTo>
                    <a:pt x="567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92382" y="2786205"/>
              <a:ext cx="115815" cy="163170"/>
            </a:xfrm>
            <a:custGeom>
              <a:avLst/>
              <a:gdLst/>
              <a:ahLst/>
              <a:cxnLst/>
              <a:rect l="0" t="0" r="0" b="0"/>
              <a:pathLst>
                <a:path w="115815" h="163170">
                  <a:moveTo>
                    <a:pt x="0" y="54844"/>
                  </a:moveTo>
                  <a:lnTo>
                    <a:pt x="11179" y="66022"/>
                  </a:lnTo>
                  <a:lnTo>
                    <a:pt x="29145" y="71511"/>
                  </a:lnTo>
                  <a:lnTo>
                    <a:pt x="51558" y="72780"/>
                  </a:lnTo>
                  <a:lnTo>
                    <a:pt x="73218" y="69444"/>
                  </a:lnTo>
                  <a:lnTo>
                    <a:pt x="81567" y="64578"/>
                  </a:lnTo>
                  <a:lnTo>
                    <a:pt x="93964" y="49811"/>
                  </a:lnTo>
                  <a:lnTo>
                    <a:pt x="96568" y="40960"/>
                  </a:lnTo>
                  <a:lnTo>
                    <a:pt x="96342" y="21767"/>
                  </a:lnTo>
                  <a:lnTo>
                    <a:pt x="92304" y="14076"/>
                  </a:lnTo>
                  <a:lnTo>
                    <a:pt x="78459" y="2409"/>
                  </a:lnTo>
                  <a:lnTo>
                    <a:pt x="69854" y="0"/>
                  </a:lnTo>
                  <a:lnTo>
                    <a:pt x="50933" y="443"/>
                  </a:lnTo>
                  <a:lnTo>
                    <a:pt x="43314" y="4539"/>
                  </a:lnTo>
                  <a:lnTo>
                    <a:pt x="31729" y="18448"/>
                  </a:lnTo>
                  <a:lnTo>
                    <a:pt x="18630" y="46010"/>
                  </a:lnTo>
                  <a:lnTo>
                    <a:pt x="17249" y="69245"/>
                  </a:lnTo>
                  <a:lnTo>
                    <a:pt x="25894" y="116700"/>
                  </a:lnTo>
                  <a:lnTo>
                    <a:pt x="41078" y="143622"/>
                  </a:lnTo>
                  <a:lnTo>
                    <a:pt x="56862" y="155912"/>
                  </a:lnTo>
                  <a:lnTo>
                    <a:pt x="65984" y="160827"/>
                  </a:lnTo>
                  <a:lnTo>
                    <a:pt x="85479" y="163169"/>
                  </a:lnTo>
                  <a:lnTo>
                    <a:pt x="115814" y="160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39781" y="2826765"/>
              <a:ext cx="136872" cy="154773"/>
            </a:xfrm>
            <a:custGeom>
              <a:avLst/>
              <a:gdLst/>
              <a:ahLst/>
              <a:cxnLst/>
              <a:rect l="0" t="0" r="0" b="0"/>
              <a:pathLst>
                <a:path w="136872" h="154773">
                  <a:moveTo>
                    <a:pt x="0" y="45869"/>
                  </a:moveTo>
                  <a:lnTo>
                    <a:pt x="17959" y="99744"/>
                  </a:lnTo>
                  <a:lnTo>
                    <a:pt x="36301" y="154772"/>
                  </a:lnTo>
                  <a:lnTo>
                    <a:pt x="17184" y="91831"/>
                  </a:lnTo>
                  <a:lnTo>
                    <a:pt x="5778" y="39394"/>
                  </a:lnTo>
                  <a:lnTo>
                    <a:pt x="7637" y="16085"/>
                  </a:lnTo>
                  <a:lnTo>
                    <a:pt x="13280" y="8466"/>
                  </a:lnTo>
                  <a:lnTo>
                    <a:pt x="21722" y="3386"/>
                  </a:lnTo>
                  <a:lnTo>
                    <a:pt x="32029" y="0"/>
                  </a:lnTo>
                  <a:lnTo>
                    <a:pt x="41240" y="82"/>
                  </a:lnTo>
                  <a:lnTo>
                    <a:pt x="57713" y="6412"/>
                  </a:lnTo>
                  <a:lnTo>
                    <a:pt x="80141" y="28719"/>
                  </a:lnTo>
                  <a:lnTo>
                    <a:pt x="113717" y="88326"/>
                  </a:lnTo>
                  <a:lnTo>
                    <a:pt x="136871" y="130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26074" y="2562734"/>
              <a:ext cx="97978" cy="413447"/>
            </a:xfrm>
            <a:custGeom>
              <a:avLst/>
              <a:gdLst/>
              <a:ahLst/>
              <a:cxnLst/>
              <a:rect l="0" t="0" r="0" b="0"/>
              <a:pathLst>
                <a:path w="97978" h="413447">
                  <a:moveTo>
                    <a:pt x="76920" y="383600"/>
                  </a:moveTo>
                  <a:lnTo>
                    <a:pt x="76920" y="361243"/>
                  </a:lnTo>
                  <a:lnTo>
                    <a:pt x="65742" y="330572"/>
                  </a:lnTo>
                  <a:lnTo>
                    <a:pt x="42022" y="304847"/>
                  </a:lnTo>
                  <a:lnTo>
                    <a:pt x="33768" y="301852"/>
                  </a:lnTo>
                  <a:lnTo>
                    <a:pt x="25925" y="302195"/>
                  </a:lnTo>
                  <a:lnTo>
                    <a:pt x="18357" y="304764"/>
                  </a:lnTo>
                  <a:lnTo>
                    <a:pt x="12141" y="311155"/>
                  </a:lnTo>
                  <a:lnTo>
                    <a:pt x="2116" y="330735"/>
                  </a:lnTo>
                  <a:lnTo>
                    <a:pt x="0" y="355035"/>
                  </a:lnTo>
                  <a:lnTo>
                    <a:pt x="4129" y="380263"/>
                  </a:lnTo>
                  <a:lnTo>
                    <a:pt x="13763" y="403174"/>
                  </a:lnTo>
                  <a:lnTo>
                    <a:pt x="21947" y="409517"/>
                  </a:lnTo>
                  <a:lnTo>
                    <a:pt x="43519" y="413446"/>
                  </a:lnTo>
                  <a:lnTo>
                    <a:pt x="62465" y="408173"/>
                  </a:lnTo>
                  <a:lnTo>
                    <a:pt x="70793" y="403491"/>
                  </a:lnTo>
                  <a:lnTo>
                    <a:pt x="83166" y="388931"/>
                  </a:lnTo>
                  <a:lnTo>
                    <a:pt x="91394" y="369592"/>
                  </a:lnTo>
                  <a:lnTo>
                    <a:pt x="96676" y="315929"/>
                  </a:lnTo>
                  <a:lnTo>
                    <a:pt x="97591" y="266453"/>
                  </a:lnTo>
                  <a:lnTo>
                    <a:pt x="94743" y="211629"/>
                  </a:lnTo>
                  <a:lnTo>
                    <a:pt x="86490" y="150931"/>
                  </a:lnTo>
                  <a:lnTo>
                    <a:pt x="76636" y="97852"/>
                  </a:lnTo>
                  <a:lnTo>
                    <a:pt x="57237" y="42886"/>
                  </a:lnTo>
                  <a:lnTo>
                    <a:pt x="43272" y="6567"/>
                  </a:lnTo>
                  <a:lnTo>
                    <a:pt x="38110" y="1223"/>
                  </a:lnTo>
                  <a:lnTo>
                    <a:pt x="32330" y="0"/>
                  </a:lnTo>
                  <a:lnTo>
                    <a:pt x="26136" y="1525"/>
                  </a:lnTo>
                  <a:lnTo>
                    <a:pt x="22007" y="7221"/>
                  </a:lnTo>
                  <a:lnTo>
                    <a:pt x="17419" y="26027"/>
                  </a:lnTo>
                  <a:lnTo>
                    <a:pt x="21710" y="77398"/>
                  </a:lnTo>
                  <a:lnTo>
                    <a:pt x="26890" y="136419"/>
                  </a:lnTo>
                  <a:lnTo>
                    <a:pt x="38831" y="193744"/>
                  </a:lnTo>
                  <a:lnTo>
                    <a:pt x="54586" y="244158"/>
                  </a:lnTo>
                  <a:lnTo>
                    <a:pt x="66399" y="304020"/>
                  </a:lnTo>
                  <a:lnTo>
                    <a:pt x="85717" y="347733"/>
                  </a:lnTo>
                  <a:lnTo>
                    <a:pt x="97977" y="373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0424" y="2991367"/>
              <a:ext cx="2326799" cy="186595"/>
            </a:xfrm>
            <a:custGeom>
              <a:avLst/>
              <a:gdLst/>
              <a:ahLst/>
              <a:cxnLst/>
              <a:rect l="0" t="0" r="0" b="0"/>
              <a:pathLst>
                <a:path w="2326799" h="186595">
                  <a:moveTo>
                    <a:pt x="2326798" y="18138"/>
                  </a:moveTo>
                  <a:lnTo>
                    <a:pt x="2297489" y="47446"/>
                  </a:lnTo>
                  <a:lnTo>
                    <a:pt x="2289712" y="50545"/>
                  </a:lnTo>
                  <a:lnTo>
                    <a:pt x="2271710" y="50868"/>
                  </a:lnTo>
                  <a:lnTo>
                    <a:pt x="2218071" y="33208"/>
                  </a:lnTo>
                  <a:lnTo>
                    <a:pt x="2178379" y="33132"/>
                  </a:lnTo>
                  <a:lnTo>
                    <a:pt x="2117480" y="46802"/>
                  </a:lnTo>
                  <a:lnTo>
                    <a:pt x="2083843" y="54577"/>
                  </a:lnTo>
                  <a:lnTo>
                    <a:pt x="2031149" y="47909"/>
                  </a:lnTo>
                  <a:lnTo>
                    <a:pt x="1975680" y="40916"/>
                  </a:lnTo>
                  <a:lnTo>
                    <a:pt x="1913597" y="40705"/>
                  </a:lnTo>
                  <a:lnTo>
                    <a:pt x="1861993" y="50715"/>
                  </a:lnTo>
                  <a:lnTo>
                    <a:pt x="1807086" y="58368"/>
                  </a:lnTo>
                  <a:lnTo>
                    <a:pt x="1751179" y="58710"/>
                  </a:lnTo>
                  <a:lnTo>
                    <a:pt x="1695076" y="45606"/>
                  </a:lnTo>
                  <a:lnTo>
                    <a:pt x="1638934" y="20834"/>
                  </a:lnTo>
                  <a:lnTo>
                    <a:pt x="1581614" y="2986"/>
                  </a:lnTo>
                  <a:lnTo>
                    <a:pt x="1534604" y="0"/>
                  </a:lnTo>
                  <a:lnTo>
                    <a:pt x="1475039" y="11965"/>
                  </a:lnTo>
                  <a:lnTo>
                    <a:pt x="1419975" y="41315"/>
                  </a:lnTo>
                  <a:lnTo>
                    <a:pt x="1376622" y="55298"/>
                  </a:lnTo>
                  <a:lnTo>
                    <a:pt x="1333096" y="57614"/>
                  </a:lnTo>
                  <a:lnTo>
                    <a:pt x="1282642" y="51629"/>
                  </a:lnTo>
                  <a:lnTo>
                    <a:pt x="1244938" y="53407"/>
                  </a:lnTo>
                  <a:lnTo>
                    <a:pt x="1190059" y="67756"/>
                  </a:lnTo>
                  <a:lnTo>
                    <a:pt x="1126579" y="95606"/>
                  </a:lnTo>
                  <a:lnTo>
                    <a:pt x="1105505" y="104431"/>
                  </a:lnTo>
                  <a:lnTo>
                    <a:pt x="1084441" y="106013"/>
                  </a:lnTo>
                  <a:lnTo>
                    <a:pt x="1023388" y="94441"/>
                  </a:lnTo>
                  <a:lnTo>
                    <a:pt x="968348" y="81130"/>
                  </a:lnTo>
                  <a:lnTo>
                    <a:pt x="912416" y="67235"/>
                  </a:lnTo>
                  <a:lnTo>
                    <a:pt x="875929" y="67910"/>
                  </a:lnTo>
                  <a:lnTo>
                    <a:pt x="856845" y="75744"/>
                  </a:lnTo>
                  <a:lnTo>
                    <a:pt x="819940" y="94248"/>
                  </a:lnTo>
                  <a:lnTo>
                    <a:pt x="756959" y="101297"/>
                  </a:lnTo>
                  <a:lnTo>
                    <a:pt x="701684" y="96565"/>
                  </a:lnTo>
                  <a:lnTo>
                    <a:pt x="645705" y="78300"/>
                  </a:lnTo>
                  <a:lnTo>
                    <a:pt x="586468" y="72266"/>
                  </a:lnTo>
                  <a:lnTo>
                    <a:pt x="529966" y="76663"/>
                  </a:lnTo>
                  <a:lnTo>
                    <a:pt x="477775" y="97202"/>
                  </a:lnTo>
                  <a:lnTo>
                    <a:pt x="442210" y="114614"/>
                  </a:lnTo>
                  <a:lnTo>
                    <a:pt x="388864" y="121682"/>
                  </a:lnTo>
                  <a:lnTo>
                    <a:pt x="333266" y="123079"/>
                  </a:lnTo>
                  <a:lnTo>
                    <a:pt x="278393" y="124524"/>
                  </a:lnTo>
                  <a:lnTo>
                    <a:pt x="216122" y="138068"/>
                  </a:lnTo>
                  <a:lnTo>
                    <a:pt x="159977" y="158855"/>
                  </a:lnTo>
                  <a:lnTo>
                    <a:pt x="110831" y="170446"/>
                  </a:lnTo>
                  <a:lnTo>
                    <a:pt x="60395" y="175570"/>
                  </a:lnTo>
                  <a:lnTo>
                    <a:pt x="0" y="18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29377" y="2853723"/>
              <a:ext cx="94758" cy="8384"/>
            </a:xfrm>
            <a:custGeom>
              <a:avLst/>
              <a:gdLst/>
              <a:ahLst/>
              <a:cxnLst/>
              <a:rect l="0" t="0" r="0" b="0"/>
              <a:pathLst>
                <a:path w="94758" h="8384">
                  <a:moveTo>
                    <a:pt x="94757" y="8383"/>
                  </a:moveTo>
                  <a:lnTo>
                    <a:pt x="57279" y="50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71574" y="2735764"/>
              <a:ext cx="7237" cy="284270"/>
            </a:xfrm>
            <a:custGeom>
              <a:avLst/>
              <a:gdLst/>
              <a:ahLst/>
              <a:cxnLst/>
              <a:rect l="0" t="0" r="0" b="0"/>
              <a:pathLst>
                <a:path w="7237" h="284270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7236" y="175448"/>
                  </a:lnTo>
                  <a:lnTo>
                    <a:pt x="6759" y="22850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92590" y="2651536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0"/>
                  </a:moveTo>
                  <a:lnTo>
                    <a:pt x="292396" y="17958"/>
                  </a:lnTo>
                  <a:lnTo>
                    <a:pt x="240988" y="34786"/>
                  </a:lnTo>
                  <a:lnTo>
                    <a:pt x="211220" y="44706"/>
                  </a:lnTo>
                  <a:lnTo>
                    <a:pt x="157340" y="51461"/>
                  </a:lnTo>
                  <a:lnTo>
                    <a:pt x="99146" y="63631"/>
                  </a:lnTo>
                  <a:lnTo>
                    <a:pt x="36626" y="723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08444" y="2672593"/>
              <a:ext cx="357970" cy="338800"/>
            </a:xfrm>
            <a:custGeom>
              <a:avLst/>
              <a:gdLst/>
              <a:ahLst/>
              <a:cxnLst/>
              <a:rect l="0" t="0" r="0" b="0"/>
              <a:pathLst>
                <a:path w="357970" h="338800">
                  <a:moveTo>
                    <a:pt x="0" y="0"/>
                  </a:moveTo>
                  <a:lnTo>
                    <a:pt x="3120" y="54145"/>
                  </a:lnTo>
                  <a:lnTo>
                    <a:pt x="14655" y="114680"/>
                  </a:lnTo>
                  <a:lnTo>
                    <a:pt x="19160" y="165651"/>
                  </a:lnTo>
                  <a:lnTo>
                    <a:pt x="29088" y="220804"/>
                  </a:lnTo>
                  <a:lnTo>
                    <a:pt x="39194" y="282478"/>
                  </a:lnTo>
                  <a:lnTo>
                    <a:pt x="38130" y="322733"/>
                  </a:lnTo>
                  <a:lnTo>
                    <a:pt x="35949" y="334478"/>
                  </a:lnTo>
                  <a:lnTo>
                    <a:pt x="33324" y="338799"/>
                  </a:lnTo>
                  <a:lnTo>
                    <a:pt x="30405" y="338170"/>
                  </a:lnTo>
                  <a:lnTo>
                    <a:pt x="27289" y="334241"/>
                  </a:lnTo>
                  <a:lnTo>
                    <a:pt x="22904" y="306355"/>
                  </a:lnTo>
                  <a:lnTo>
                    <a:pt x="29828" y="248944"/>
                  </a:lnTo>
                  <a:lnTo>
                    <a:pt x="45580" y="201382"/>
                  </a:lnTo>
                  <a:lnTo>
                    <a:pt x="51444" y="190407"/>
                  </a:lnTo>
                  <a:lnTo>
                    <a:pt x="60032" y="183090"/>
                  </a:lnTo>
                  <a:lnTo>
                    <a:pt x="82053" y="174960"/>
                  </a:lnTo>
                  <a:lnTo>
                    <a:pt x="92137" y="175132"/>
                  </a:lnTo>
                  <a:lnTo>
                    <a:pt x="109580" y="181561"/>
                  </a:lnTo>
                  <a:lnTo>
                    <a:pt x="132554" y="203925"/>
                  </a:lnTo>
                  <a:lnTo>
                    <a:pt x="166339" y="263553"/>
                  </a:lnTo>
                  <a:lnTo>
                    <a:pt x="171724" y="266949"/>
                  </a:lnTo>
                  <a:lnTo>
                    <a:pt x="176484" y="265704"/>
                  </a:lnTo>
                  <a:lnTo>
                    <a:pt x="203707" y="244077"/>
                  </a:lnTo>
                  <a:lnTo>
                    <a:pt x="263534" y="218066"/>
                  </a:lnTo>
                  <a:lnTo>
                    <a:pt x="294894" y="207201"/>
                  </a:lnTo>
                  <a:lnTo>
                    <a:pt x="309659" y="193865"/>
                  </a:lnTo>
                  <a:lnTo>
                    <a:pt x="315233" y="185395"/>
                  </a:lnTo>
                  <a:lnTo>
                    <a:pt x="316611" y="176239"/>
                  </a:lnTo>
                  <a:lnTo>
                    <a:pt x="311901" y="156707"/>
                  </a:lnTo>
                  <a:lnTo>
                    <a:pt x="305031" y="150095"/>
                  </a:lnTo>
                  <a:lnTo>
                    <a:pt x="284918" y="142748"/>
                  </a:lnTo>
                  <a:lnTo>
                    <a:pt x="252876" y="144201"/>
                  </a:lnTo>
                  <a:lnTo>
                    <a:pt x="221156" y="157630"/>
                  </a:lnTo>
                  <a:lnTo>
                    <a:pt x="195119" y="176427"/>
                  </a:lnTo>
                  <a:lnTo>
                    <a:pt x="178176" y="202403"/>
                  </a:lnTo>
                  <a:lnTo>
                    <a:pt x="175896" y="222148"/>
                  </a:lnTo>
                  <a:lnTo>
                    <a:pt x="179952" y="242622"/>
                  </a:lnTo>
                  <a:lnTo>
                    <a:pt x="195389" y="272709"/>
                  </a:lnTo>
                  <a:lnTo>
                    <a:pt x="208112" y="289270"/>
                  </a:lnTo>
                  <a:lnTo>
                    <a:pt x="234019" y="306158"/>
                  </a:lnTo>
                  <a:lnTo>
                    <a:pt x="269510" y="312982"/>
                  </a:lnTo>
                  <a:lnTo>
                    <a:pt x="321085" y="306882"/>
                  </a:lnTo>
                  <a:lnTo>
                    <a:pt x="35796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87512" y="2641007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21331" y="169786"/>
                  </a:lnTo>
                  <a:lnTo>
                    <a:pt x="31667" y="228902"/>
                  </a:lnTo>
                  <a:lnTo>
                    <a:pt x="42138" y="280343"/>
                  </a:lnTo>
                  <a:lnTo>
                    <a:pt x="49530" y="322100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13854" y="288316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1"/>
                  </a:lnTo>
                  <a:lnTo>
                    <a:pt x="18211" y="10221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292797" y="27673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98082" y="2831588"/>
              <a:ext cx="315856" cy="192064"/>
            </a:xfrm>
            <a:custGeom>
              <a:avLst/>
              <a:gdLst/>
              <a:ahLst/>
              <a:cxnLst/>
              <a:rect l="0" t="0" r="0" b="0"/>
              <a:pathLst>
                <a:path w="315856" h="192064">
                  <a:moveTo>
                    <a:pt x="0" y="83160"/>
                  </a:moveTo>
                  <a:lnTo>
                    <a:pt x="17958" y="137035"/>
                  </a:lnTo>
                  <a:lnTo>
                    <a:pt x="36301" y="192063"/>
                  </a:lnTo>
                  <a:lnTo>
                    <a:pt x="17184" y="134712"/>
                  </a:lnTo>
                  <a:lnTo>
                    <a:pt x="3072" y="79897"/>
                  </a:lnTo>
                  <a:lnTo>
                    <a:pt x="4030" y="43199"/>
                  </a:lnTo>
                  <a:lnTo>
                    <a:pt x="6196" y="31953"/>
                  </a:lnTo>
                  <a:lnTo>
                    <a:pt x="12320" y="24456"/>
                  </a:lnTo>
                  <a:lnTo>
                    <a:pt x="31602" y="16125"/>
                  </a:lnTo>
                  <a:lnTo>
                    <a:pt x="40955" y="16243"/>
                  </a:lnTo>
                  <a:lnTo>
                    <a:pt x="57587" y="22614"/>
                  </a:lnTo>
                  <a:lnTo>
                    <a:pt x="80104" y="39354"/>
                  </a:lnTo>
                  <a:lnTo>
                    <a:pt x="115733" y="92657"/>
                  </a:lnTo>
                  <a:lnTo>
                    <a:pt x="138284" y="135599"/>
                  </a:lnTo>
                  <a:lnTo>
                    <a:pt x="142492" y="138007"/>
                  </a:lnTo>
                  <a:lnTo>
                    <a:pt x="146468" y="134932"/>
                  </a:lnTo>
                  <a:lnTo>
                    <a:pt x="166842" y="107555"/>
                  </a:lnTo>
                  <a:lnTo>
                    <a:pt x="192154" y="92208"/>
                  </a:lnTo>
                  <a:lnTo>
                    <a:pt x="239384" y="69779"/>
                  </a:lnTo>
                  <a:lnTo>
                    <a:pt x="253792" y="56156"/>
                  </a:lnTo>
                  <a:lnTo>
                    <a:pt x="264095" y="38403"/>
                  </a:lnTo>
                  <a:lnTo>
                    <a:pt x="264970" y="28756"/>
                  </a:lnTo>
                  <a:lnTo>
                    <a:pt x="259705" y="8678"/>
                  </a:lnTo>
                  <a:lnTo>
                    <a:pt x="252685" y="3090"/>
                  </a:lnTo>
                  <a:lnTo>
                    <a:pt x="232407" y="0"/>
                  </a:lnTo>
                  <a:lnTo>
                    <a:pt x="210917" y="5646"/>
                  </a:lnTo>
                  <a:lnTo>
                    <a:pt x="200273" y="10427"/>
                  </a:lnTo>
                  <a:lnTo>
                    <a:pt x="185326" y="25098"/>
                  </a:lnTo>
                  <a:lnTo>
                    <a:pt x="170335" y="56208"/>
                  </a:lnTo>
                  <a:lnTo>
                    <a:pt x="164612" y="80540"/>
                  </a:lnTo>
                  <a:lnTo>
                    <a:pt x="165968" y="103053"/>
                  </a:lnTo>
                  <a:lnTo>
                    <a:pt x="178897" y="135458"/>
                  </a:lnTo>
                  <a:lnTo>
                    <a:pt x="197546" y="161697"/>
                  </a:lnTo>
                  <a:lnTo>
                    <a:pt x="223479" y="178700"/>
                  </a:lnTo>
                  <a:lnTo>
                    <a:pt x="258979" y="185558"/>
                  </a:lnTo>
                  <a:lnTo>
                    <a:pt x="315855" y="177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95009" y="2577836"/>
              <a:ext cx="124256" cy="463255"/>
            </a:xfrm>
            <a:custGeom>
              <a:avLst/>
              <a:gdLst/>
              <a:ahLst/>
              <a:cxnLst/>
              <a:rect l="0" t="0" r="0" b="0"/>
              <a:pathLst>
                <a:path w="124256" h="463255">
                  <a:moveTo>
                    <a:pt x="82141" y="463254"/>
                  </a:moveTo>
                  <a:lnTo>
                    <a:pt x="65352" y="400974"/>
                  </a:lnTo>
                  <a:lnTo>
                    <a:pt x="55688" y="346924"/>
                  </a:lnTo>
                  <a:lnTo>
                    <a:pt x="37531" y="291187"/>
                  </a:lnTo>
                  <a:lnTo>
                    <a:pt x="22680" y="235117"/>
                  </a:lnTo>
                  <a:lnTo>
                    <a:pt x="8481" y="178981"/>
                  </a:lnTo>
                  <a:lnTo>
                    <a:pt x="0" y="122832"/>
                  </a:lnTo>
                  <a:lnTo>
                    <a:pt x="4121" y="80719"/>
                  </a:lnTo>
                  <a:lnTo>
                    <a:pt x="12760" y="58882"/>
                  </a:lnTo>
                  <a:lnTo>
                    <a:pt x="37370" y="25799"/>
                  </a:lnTo>
                  <a:lnTo>
                    <a:pt x="63417" y="9464"/>
                  </a:lnTo>
                  <a:lnTo>
                    <a:pt x="1242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92922" y="287263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37362" y="2865256"/>
              <a:ext cx="160887" cy="123702"/>
            </a:xfrm>
            <a:custGeom>
              <a:avLst/>
              <a:gdLst/>
              <a:ahLst/>
              <a:cxnLst/>
              <a:rect l="0" t="0" r="0" b="0"/>
              <a:pathLst>
                <a:path w="160887" h="123702">
                  <a:moveTo>
                    <a:pt x="97715" y="70549"/>
                  </a:moveTo>
                  <a:lnTo>
                    <a:pt x="103304" y="53782"/>
                  </a:lnTo>
                  <a:lnTo>
                    <a:pt x="102929" y="36191"/>
                  </a:lnTo>
                  <a:lnTo>
                    <a:pt x="101191" y="26587"/>
                  </a:lnTo>
                  <a:lnTo>
                    <a:pt x="96523" y="19014"/>
                  </a:lnTo>
                  <a:lnTo>
                    <a:pt x="81977" y="7481"/>
                  </a:lnTo>
                  <a:lnTo>
                    <a:pt x="48468" y="0"/>
                  </a:lnTo>
                  <a:lnTo>
                    <a:pt x="28644" y="4489"/>
                  </a:lnTo>
                  <a:lnTo>
                    <a:pt x="20082" y="8961"/>
                  </a:lnTo>
                  <a:lnTo>
                    <a:pt x="7450" y="23290"/>
                  </a:lnTo>
                  <a:lnTo>
                    <a:pt x="2443" y="32024"/>
                  </a:lnTo>
                  <a:lnTo>
                    <a:pt x="0" y="54207"/>
                  </a:lnTo>
                  <a:lnTo>
                    <a:pt x="7963" y="100986"/>
                  </a:lnTo>
                  <a:lnTo>
                    <a:pt x="13314" y="109558"/>
                  </a:lnTo>
                  <a:lnTo>
                    <a:pt x="28618" y="122201"/>
                  </a:lnTo>
                  <a:lnTo>
                    <a:pt x="37612" y="123701"/>
                  </a:lnTo>
                  <a:lnTo>
                    <a:pt x="56965" y="119129"/>
                  </a:lnTo>
                  <a:lnTo>
                    <a:pt x="71025" y="106178"/>
                  </a:lnTo>
                  <a:lnTo>
                    <a:pt x="89583" y="69268"/>
                  </a:lnTo>
                  <a:lnTo>
                    <a:pt x="93463" y="67356"/>
                  </a:lnTo>
                  <a:lnTo>
                    <a:pt x="97220" y="70760"/>
                  </a:lnTo>
                  <a:lnTo>
                    <a:pt x="111216" y="91668"/>
                  </a:lnTo>
                  <a:lnTo>
                    <a:pt x="117244" y="98667"/>
                  </a:lnTo>
                  <a:lnTo>
                    <a:pt x="133301" y="106443"/>
                  </a:lnTo>
                  <a:lnTo>
                    <a:pt x="160886" y="112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19305" y="2683121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67323"/>
                  </a:lnTo>
                  <a:lnTo>
                    <a:pt x="12997" y="221568"/>
                  </a:lnTo>
                  <a:lnTo>
                    <a:pt x="27231" y="280605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93004" y="2683121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10095" y="159757"/>
                  </a:lnTo>
                  <a:lnTo>
                    <a:pt x="17679" y="217257"/>
                  </a:lnTo>
                  <a:lnTo>
                    <a:pt x="20390" y="264317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79595" y="2838276"/>
              <a:ext cx="124052" cy="160701"/>
            </a:xfrm>
            <a:custGeom>
              <a:avLst/>
              <a:gdLst/>
              <a:ahLst/>
              <a:cxnLst/>
              <a:rect l="0" t="0" r="0" b="0"/>
              <a:pathLst>
                <a:path w="124052" h="160701">
                  <a:moveTo>
                    <a:pt x="92394" y="13301"/>
                  </a:moveTo>
                  <a:lnTo>
                    <a:pt x="81216" y="2123"/>
                  </a:lnTo>
                  <a:lnTo>
                    <a:pt x="74413" y="0"/>
                  </a:lnTo>
                  <a:lnTo>
                    <a:pt x="48072" y="2601"/>
                  </a:lnTo>
                  <a:lnTo>
                    <a:pt x="19210" y="11951"/>
                  </a:lnTo>
                  <a:lnTo>
                    <a:pt x="2936" y="22840"/>
                  </a:lnTo>
                  <a:lnTo>
                    <a:pt x="0" y="29019"/>
                  </a:lnTo>
                  <a:lnTo>
                    <a:pt x="382" y="35478"/>
                  </a:lnTo>
                  <a:lnTo>
                    <a:pt x="2977" y="42124"/>
                  </a:lnTo>
                  <a:lnTo>
                    <a:pt x="15219" y="52627"/>
                  </a:lnTo>
                  <a:lnTo>
                    <a:pt x="68973" y="72596"/>
                  </a:lnTo>
                  <a:lnTo>
                    <a:pt x="101053" y="84552"/>
                  </a:lnTo>
                  <a:lnTo>
                    <a:pt x="118079" y="96051"/>
                  </a:lnTo>
                  <a:lnTo>
                    <a:pt x="122386" y="104733"/>
                  </a:lnTo>
                  <a:lnTo>
                    <a:pt x="124051" y="126857"/>
                  </a:lnTo>
                  <a:lnTo>
                    <a:pt x="120518" y="135799"/>
                  </a:lnTo>
                  <a:lnTo>
                    <a:pt x="107233" y="148853"/>
                  </a:lnTo>
                  <a:lnTo>
                    <a:pt x="86511" y="155435"/>
                  </a:lnTo>
                  <a:lnTo>
                    <a:pt x="39752" y="160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05823" y="2605022"/>
              <a:ext cx="134664" cy="415012"/>
            </a:xfrm>
            <a:custGeom>
              <a:avLst/>
              <a:gdLst/>
              <a:ahLst/>
              <a:cxnLst/>
              <a:rect l="0" t="0" r="0" b="0"/>
              <a:pathLst>
                <a:path w="134664" h="415012">
                  <a:moveTo>
                    <a:pt x="82021" y="415011"/>
                  </a:moveTo>
                  <a:lnTo>
                    <a:pt x="73688" y="377533"/>
                  </a:lnTo>
                  <a:lnTo>
                    <a:pt x="66337" y="326110"/>
                  </a:lnTo>
                  <a:lnTo>
                    <a:pt x="56966" y="279226"/>
                  </a:lnTo>
                  <a:lnTo>
                    <a:pt x="46781" y="228289"/>
                  </a:lnTo>
                  <a:lnTo>
                    <a:pt x="25624" y="165912"/>
                  </a:lnTo>
                  <a:lnTo>
                    <a:pt x="8966" y="104717"/>
                  </a:lnTo>
                  <a:lnTo>
                    <a:pt x="0" y="52552"/>
                  </a:lnTo>
                  <a:lnTo>
                    <a:pt x="4036" y="16717"/>
                  </a:lnTo>
                  <a:lnTo>
                    <a:pt x="10143" y="9102"/>
                  </a:lnTo>
                  <a:lnTo>
                    <a:pt x="29408" y="641"/>
                  </a:lnTo>
                  <a:lnTo>
                    <a:pt x="50449" y="0"/>
                  </a:lnTo>
                  <a:lnTo>
                    <a:pt x="110488" y="15466"/>
                  </a:lnTo>
                  <a:lnTo>
                    <a:pt x="134663" y="25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14145" y="283052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70670" y="2809463"/>
              <a:ext cx="75102" cy="162093"/>
            </a:xfrm>
            <a:custGeom>
              <a:avLst/>
              <a:gdLst/>
              <a:ahLst/>
              <a:cxnLst/>
              <a:rect l="0" t="0" r="0" b="0"/>
              <a:pathLst>
                <a:path w="75102" h="162093">
                  <a:moveTo>
                    <a:pt x="1402" y="94757"/>
                  </a:moveTo>
                  <a:lnTo>
                    <a:pt x="17043" y="112738"/>
                  </a:lnTo>
                  <a:lnTo>
                    <a:pt x="43565" y="162092"/>
                  </a:lnTo>
                  <a:lnTo>
                    <a:pt x="39248" y="156269"/>
                  </a:lnTo>
                  <a:lnTo>
                    <a:pt x="14225" y="94044"/>
                  </a:lnTo>
                  <a:lnTo>
                    <a:pt x="2" y="62960"/>
                  </a:lnTo>
                  <a:lnTo>
                    <a:pt x="0" y="42020"/>
                  </a:lnTo>
                  <a:lnTo>
                    <a:pt x="3977" y="33863"/>
                  </a:lnTo>
                  <a:lnTo>
                    <a:pt x="17754" y="21679"/>
                  </a:lnTo>
                  <a:lnTo>
                    <a:pt x="52854" y="5496"/>
                  </a:lnTo>
                  <a:lnTo>
                    <a:pt x="751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95001" y="2846081"/>
              <a:ext cx="312966" cy="142588"/>
            </a:xfrm>
            <a:custGeom>
              <a:avLst/>
              <a:gdLst/>
              <a:ahLst/>
              <a:cxnLst/>
              <a:rect l="0" t="0" r="0" b="0"/>
              <a:pathLst>
                <a:path w="312966" h="142588">
                  <a:moveTo>
                    <a:pt x="66584" y="5496"/>
                  </a:moveTo>
                  <a:lnTo>
                    <a:pt x="11358" y="63062"/>
                  </a:lnTo>
                  <a:lnTo>
                    <a:pt x="1875" y="81384"/>
                  </a:lnTo>
                  <a:lnTo>
                    <a:pt x="0" y="101225"/>
                  </a:lnTo>
                  <a:lnTo>
                    <a:pt x="4236" y="120572"/>
                  </a:lnTo>
                  <a:lnTo>
                    <a:pt x="13917" y="136970"/>
                  </a:lnTo>
                  <a:lnTo>
                    <a:pt x="22114" y="141108"/>
                  </a:lnTo>
                  <a:lnTo>
                    <a:pt x="43700" y="142587"/>
                  </a:lnTo>
                  <a:lnTo>
                    <a:pt x="62652" y="136226"/>
                  </a:lnTo>
                  <a:lnTo>
                    <a:pt x="70981" y="131254"/>
                  </a:lnTo>
                  <a:lnTo>
                    <a:pt x="83356" y="116371"/>
                  </a:lnTo>
                  <a:lnTo>
                    <a:pt x="88294" y="107489"/>
                  </a:lnTo>
                  <a:lnTo>
                    <a:pt x="90660" y="88261"/>
                  </a:lnTo>
                  <a:lnTo>
                    <a:pt x="83142" y="42738"/>
                  </a:lnTo>
                  <a:lnTo>
                    <a:pt x="85812" y="42023"/>
                  </a:lnTo>
                  <a:lnTo>
                    <a:pt x="89931" y="43885"/>
                  </a:lnTo>
                  <a:lnTo>
                    <a:pt x="106907" y="63274"/>
                  </a:lnTo>
                  <a:lnTo>
                    <a:pt x="141359" y="125120"/>
                  </a:lnTo>
                  <a:lnTo>
                    <a:pt x="142171" y="123850"/>
                  </a:lnTo>
                  <a:lnTo>
                    <a:pt x="125739" y="67583"/>
                  </a:lnTo>
                  <a:lnTo>
                    <a:pt x="125240" y="47129"/>
                  </a:lnTo>
                  <a:lnTo>
                    <a:pt x="126745" y="36761"/>
                  </a:lnTo>
                  <a:lnTo>
                    <a:pt x="131258" y="31019"/>
                  </a:lnTo>
                  <a:lnTo>
                    <a:pt x="137776" y="28360"/>
                  </a:lnTo>
                  <a:lnTo>
                    <a:pt x="145630" y="27758"/>
                  </a:lnTo>
                  <a:lnTo>
                    <a:pt x="160597" y="33328"/>
                  </a:lnTo>
                  <a:lnTo>
                    <a:pt x="189269" y="55968"/>
                  </a:lnTo>
                  <a:lnTo>
                    <a:pt x="205548" y="83186"/>
                  </a:lnTo>
                  <a:lnTo>
                    <a:pt x="197706" y="62961"/>
                  </a:lnTo>
                  <a:lnTo>
                    <a:pt x="195051" y="40005"/>
                  </a:lnTo>
                  <a:lnTo>
                    <a:pt x="200109" y="20444"/>
                  </a:lnTo>
                  <a:lnTo>
                    <a:pt x="204734" y="11952"/>
                  </a:lnTo>
                  <a:lnTo>
                    <a:pt x="212496" y="6290"/>
                  </a:lnTo>
                  <a:lnTo>
                    <a:pt x="233599" y="0"/>
                  </a:lnTo>
                  <a:lnTo>
                    <a:pt x="243438" y="662"/>
                  </a:lnTo>
                  <a:lnTo>
                    <a:pt x="260609" y="7637"/>
                  </a:lnTo>
                  <a:lnTo>
                    <a:pt x="283430" y="30307"/>
                  </a:lnTo>
                  <a:lnTo>
                    <a:pt x="307717" y="88023"/>
                  </a:lnTo>
                  <a:lnTo>
                    <a:pt x="312965" y="107685"/>
                  </a:lnTo>
                  <a:lnTo>
                    <a:pt x="308739" y="131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03782" y="2630479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19159" y="212171"/>
                  </a:lnTo>
                  <a:lnTo>
                    <a:pt x="26083" y="263037"/>
                  </a:lnTo>
                  <a:lnTo>
                    <a:pt x="30860" y="323948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56424" y="2805121"/>
              <a:ext cx="115898" cy="172799"/>
            </a:xfrm>
            <a:custGeom>
              <a:avLst/>
              <a:gdLst/>
              <a:ahLst/>
              <a:cxnLst/>
              <a:rect l="0" t="0" r="0" b="0"/>
              <a:pathLst>
                <a:path w="115898" h="172799">
                  <a:moveTo>
                    <a:pt x="0" y="88570"/>
                  </a:moveTo>
                  <a:lnTo>
                    <a:pt x="61111" y="70612"/>
                  </a:lnTo>
                  <a:lnTo>
                    <a:pt x="92977" y="59203"/>
                  </a:lnTo>
                  <a:lnTo>
                    <a:pt x="109953" y="47832"/>
                  </a:lnTo>
                  <a:lnTo>
                    <a:pt x="114247" y="39185"/>
                  </a:lnTo>
                  <a:lnTo>
                    <a:pt x="115897" y="17098"/>
                  </a:lnTo>
                  <a:lnTo>
                    <a:pt x="111190" y="9337"/>
                  </a:lnTo>
                  <a:lnTo>
                    <a:pt x="103372" y="4163"/>
                  </a:lnTo>
                  <a:lnTo>
                    <a:pt x="93481" y="713"/>
                  </a:lnTo>
                  <a:lnTo>
                    <a:pt x="73133" y="0"/>
                  </a:lnTo>
                  <a:lnTo>
                    <a:pt x="53560" y="4752"/>
                  </a:lnTo>
                  <a:lnTo>
                    <a:pt x="37063" y="14663"/>
                  </a:lnTo>
                  <a:lnTo>
                    <a:pt x="25051" y="29986"/>
                  </a:lnTo>
                  <a:lnTo>
                    <a:pt x="16984" y="49665"/>
                  </a:lnTo>
                  <a:lnTo>
                    <a:pt x="13611" y="85881"/>
                  </a:lnTo>
                  <a:lnTo>
                    <a:pt x="16968" y="108432"/>
                  </a:lnTo>
                  <a:lnTo>
                    <a:pt x="25478" y="127034"/>
                  </a:lnTo>
                  <a:lnTo>
                    <a:pt x="38230" y="143100"/>
                  </a:lnTo>
                  <a:lnTo>
                    <a:pt x="55595" y="158039"/>
                  </a:lnTo>
                  <a:lnTo>
                    <a:pt x="75013" y="166239"/>
                  </a:lnTo>
                  <a:lnTo>
                    <a:pt x="105285" y="172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88622" y="2657643"/>
              <a:ext cx="88901" cy="320277"/>
            </a:xfrm>
            <a:custGeom>
              <a:avLst/>
              <a:gdLst/>
              <a:ahLst/>
              <a:cxnLst/>
              <a:rect l="0" t="0" r="0" b="0"/>
              <a:pathLst>
                <a:path w="88901" h="320277">
                  <a:moveTo>
                    <a:pt x="78372" y="320276"/>
                  </a:moveTo>
                  <a:lnTo>
                    <a:pt x="75253" y="277585"/>
                  </a:lnTo>
                  <a:lnTo>
                    <a:pt x="63799" y="246406"/>
                  </a:lnTo>
                  <a:lnTo>
                    <a:pt x="40621" y="192742"/>
                  </a:lnTo>
                  <a:lnTo>
                    <a:pt x="25898" y="140363"/>
                  </a:lnTo>
                  <a:lnTo>
                    <a:pt x="8204" y="78215"/>
                  </a:lnTo>
                  <a:lnTo>
                    <a:pt x="0" y="39674"/>
                  </a:lnTo>
                  <a:lnTo>
                    <a:pt x="1816" y="16580"/>
                  </a:lnTo>
                  <a:lnTo>
                    <a:pt x="7448" y="9018"/>
                  </a:lnTo>
                  <a:lnTo>
                    <a:pt x="26183" y="615"/>
                  </a:lnTo>
                  <a:lnTo>
                    <a:pt x="46988" y="0"/>
                  </a:lnTo>
                  <a:lnTo>
                    <a:pt x="88900" y="4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93295" y="2841049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3"/>
                  </a:lnTo>
                  <a:lnTo>
                    <a:pt x="25549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87747" y="2693650"/>
              <a:ext cx="37176" cy="273742"/>
            </a:xfrm>
            <a:custGeom>
              <a:avLst/>
              <a:gdLst/>
              <a:ahLst/>
              <a:cxnLst/>
              <a:rect l="0" t="0" r="0" b="0"/>
              <a:pathLst>
                <a:path w="37176" h="273742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23487" y="195141"/>
                  </a:lnTo>
                  <a:lnTo>
                    <a:pt x="34125" y="241187"/>
                  </a:lnTo>
                  <a:lnTo>
                    <a:pt x="3717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30165" y="2819992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92737" y="0"/>
                  </a:lnTo>
                  <a:lnTo>
                    <a:pt x="297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76824" y="2641007"/>
              <a:ext cx="16596" cy="357970"/>
            </a:xfrm>
            <a:custGeom>
              <a:avLst/>
              <a:gdLst/>
              <a:ahLst/>
              <a:cxnLst/>
              <a:rect l="0" t="0" r="0" b="0"/>
              <a:pathLst>
                <a:path w="16596" h="357970">
                  <a:moveTo>
                    <a:pt x="6067" y="0"/>
                  </a:moveTo>
                  <a:lnTo>
                    <a:pt x="0" y="32453"/>
                  </a:lnTo>
                  <a:lnTo>
                    <a:pt x="5037" y="95521"/>
                  </a:lnTo>
                  <a:lnTo>
                    <a:pt x="5762" y="150745"/>
                  </a:lnTo>
                  <a:lnTo>
                    <a:pt x="13242" y="209412"/>
                  </a:lnTo>
                  <a:lnTo>
                    <a:pt x="15933" y="271779"/>
                  </a:lnTo>
                  <a:lnTo>
                    <a:pt x="16464" y="329506"/>
                  </a:lnTo>
                  <a:lnTo>
                    <a:pt x="1659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77606" y="2788406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73092" y="8334"/>
                  </a:lnTo>
                  <a:lnTo>
                    <a:pt x="116079" y="10095"/>
                  </a:lnTo>
                  <a:lnTo>
                    <a:pt x="56897" y="188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353448" y="2872634"/>
              <a:ext cx="126197" cy="139158"/>
            </a:xfrm>
            <a:custGeom>
              <a:avLst/>
              <a:gdLst/>
              <a:ahLst/>
              <a:cxnLst/>
              <a:rect l="0" t="0" r="0" b="0"/>
              <a:pathLst>
                <a:path w="126197" h="139158">
                  <a:moveTo>
                    <a:pt x="66313" y="10529"/>
                  </a:moveTo>
                  <a:lnTo>
                    <a:pt x="43956" y="10529"/>
                  </a:lnTo>
                  <a:lnTo>
                    <a:pt x="26741" y="16768"/>
                  </a:lnTo>
                  <a:lnTo>
                    <a:pt x="18874" y="21707"/>
                  </a:lnTo>
                  <a:lnTo>
                    <a:pt x="7015" y="36554"/>
                  </a:lnTo>
                  <a:lnTo>
                    <a:pt x="2214" y="45426"/>
                  </a:lnTo>
                  <a:lnTo>
                    <a:pt x="0" y="67763"/>
                  </a:lnTo>
                  <a:lnTo>
                    <a:pt x="4085" y="92118"/>
                  </a:lnTo>
                  <a:lnTo>
                    <a:pt x="13699" y="114641"/>
                  </a:lnTo>
                  <a:lnTo>
                    <a:pt x="28892" y="130111"/>
                  </a:lnTo>
                  <a:lnTo>
                    <a:pt x="37856" y="135874"/>
                  </a:lnTo>
                  <a:lnTo>
                    <a:pt x="57175" y="139157"/>
                  </a:lnTo>
                  <a:lnTo>
                    <a:pt x="77459" y="135547"/>
                  </a:lnTo>
                  <a:lnTo>
                    <a:pt x="98173" y="126144"/>
                  </a:lnTo>
                  <a:lnTo>
                    <a:pt x="112838" y="111046"/>
                  </a:lnTo>
                  <a:lnTo>
                    <a:pt x="122086" y="91468"/>
                  </a:lnTo>
                  <a:lnTo>
                    <a:pt x="126196" y="67169"/>
                  </a:lnTo>
                  <a:lnTo>
                    <a:pt x="121783" y="43891"/>
                  </a:lnTo>
                  <a:lnTo>
                    <a:pt x="117331" y="32770"/>
                  </a:lnTo>
                  <a:lnTo>
                    <a:pt x="103026" y="17295"/>
                  </a:lnTo>
                  <a:lnTo>
                    <a:pt x="84970" y="7687"/>
                  </a:lnTo>
                  <a:lnTo>
                    <a:pt x="452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26746" y="2830520"/>
              <a:ext cx="87814" cy="125647"/>
            </a:xfrm>
            <a:custGeom>
              <a:avLst/>
              <a:gdLst/>
              <a:ahLst/>
              <a:cxnLst/>
              <a:rect l="0" t="0" r="0" b="0"/>
              <a:pathLst>
                <a:path w="87814" h="125647">
                  <a:moveTo>
                    <a:pt x="35170" y="63171"/>
                  </a:moveTo>
                  <a:lnTo>
                    <a:pt x="40066" y="125646"/>
                  </a:lnTo>
                  <a:lnTo>
                    <a:pt x="37265" y="123538"/>
                  </a:lnTo>
                  <a:lnTo>
                    <a:pt x="1662" y="62391"/>
                  </a:lnTo>
                  <a:lnTo>
                    <a:pt x="0" y="41768"/>
                  </a:lnTo>
                  <a:lnTo>
                    <a:pt x="1195" y="31355"/>
                  </a:lnTo>
                  <a:lnTo>
                    <a:pt x="6671" y="24413"/>
                  </a:lnTo>
                  <a:lnTo>
                    <a:pt x="56403" y="6768"/>
                  </a:lnTo>
                  <a:lnTo>
                    <a:pt x="87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88258" y="2893691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14654" y="58617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777730" y="27884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798787" y="2891785"/>
              <a:ext cx="196913" cy="317762"/>
            </a:xfrm>
            <a:custGeom>
              <a:avLst/>
              <a:gdLst/>
              <a:ahLst/>
              <a:cxnLst/>
              <a:rect l="0" t="0" r="0" b="0"/>
              <a:pathLst>
                <a:path w="196913" h="317762">
                  <a:moveTo>
                    <a:pt x="147399" y="75606"/>
                  </a:moveTo>
                  <a:lnTo>
                    <a:pt x="158577" y="64427"/>
                  </a:lnTo>
                  <a:lnTo>
                    <a:pt x="159531" y="57625"/>
                  </a:lnTo>
                  <a:lnTo>
                    <a:pt x="154350" y="40708"/>
                  </a:lnTo>
                  <a:lnTo>
                    <a:pt x="138280" y="17043"/>
                  </a:lnTo>
                  <a:lnTo>
                    <a:pt x="113112" y="802"/>
                  </a:lnTo>
                  <a:lnTo>
                    <a:pt x="103484" y="0"/>
                  </a:lnTo>
                  <a:lnTo>
                    <a:pt x="83428" y="5349"/>
                  </a:lnTo>
                  <a:lnTo>
                    <a:pt x="76675" y="12390"/>
                  </a:lnTo>
                  <a:lnTo>
                    <a:pt x="69173" y="32692"/>
                  </a:lnTo>
                  <a:lnTo>
                    <a:pt x="72078" y="54194"/>
                  </a:lnTo>
                  <a:lnTo>
                    <a:pt x="76128" y="64841"/>
                  </a:lnTo>
                  <a:lnTo>
                    <a:pt x="83507" y="70769"/>
                  </a:lnTo>
                  <a:lnTo>
                    <a:pt x="104185" y="74236"/>
                  </a:lnTo>
                  <a:lnTo>
                    <a:pt x="122734" y="68758"/>
                  </a:lnTo>
                  <a:lnTo>
                    <a:pt x="130956" y="64022"/>
                  </a:lnTo>
                  <a:lnTo>
                    <a:pt x="143211" y="49400"/>
                  </a:lnTo>
                  <a:lnTo>
                    <a:pt x="148117" y="40588"/>
                  </a:lnTo>
                  <a:lnTo>
                    <a:pt x="152557" y="38223"/>
                  </a:lnTo>
                  <a:lnTo>
                    <a:pt x="156687" y="40155"/>
                  </a:lnTo>
                  <a:lnTo>
                    <a:pt x="164395" y="51661"/>
                  </a:lnTo>
                  <a:lnTo>
                    <a:pt x="185955" y="115098"/>
                  </a:lnTo>
                  <a:lnTo>
                    <a:pt x="196912" y="165555"/>
                  </a:lnTo>
                  <a:lnTo>
                    <a:pt x="196311" y="195132"/>
                  </a:lnTo>
                  <a:lnTo>
                    <a:pt x="188244" y="219975"/>
                  </a:lnTo>
                  <a:lnTo>
                    <a:pt x="173741" y="239596"/>
                  </a:lnTo>
                  <a:lnTo>
                    <a:pt x="135834" y="271256"/>
                  </a:lnTo>
                  <a:lnTo>
                    <a:pt x="92212" y="291634"/>
                  </a:lnTo>
                  <a:lnTo>
                    <a:pt x="35936" y="306924"/>
                  </a:lnTo>
                  <a:lnTo>
                    <a:pt x="0" y="317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967243" y="2609422"/>
              <a:ext cx="157928" cy="357970"/>
            </a:xfrm>
            <a:custGeom>
              <a:avLst/>
              <a:gdLst/>
              <a:ahLst/>
              <a:cxnLst/>
              <a:rect l="0" t="0" r="0" b="0"/>
              <a:pathLst>
                <a:path w="157928" h="357970">
                  <a:moveTo>
                    <a:pt x="0" y="0"/>
                  </a:moveTo>
                  <a:lnTo>
                    <a:pt x="3120" y="54144"/>
                  </a:lnTo>
                  <a:lnTo>
                    <a:pt x="14654" y="103502"/>
                  </a:lnTo>
                  <a:lnTo>
                    <a:pt x="24749" y="153110"/>
                  </a:lnTo>
                  <a:lnTo>
                    <a:pt x="35149" y="206673"/>
                  </a:lnTo>
                  <a:lnTo>
                    <a:pt x="51228" y="259588"/>
                  </a:lnTo>
                  <a:lnTo>
                    <a:pt x="65221" y="301133"/>
                  </a:lnTo>
                  <a:lnTo>
                    <a:pt x="65707" y="307210"/>
                  </a:lnTo>
                  <a:lnTo>
                    <a:pt x="63693" y="308922"/>
                  </a:lnTo>
                  <a:lnTo>
                    <a:pt x="60009" y="307723"/>
                  </a:lnTo>
                  <a:lnTo>
                    <a:pt x="55916" y="290794"/>
                  </a:lnTo>
                  <a:lnTo>
                    <a:pt x="54825" y="278091"/>
                  </a:lnTo>
                  <a:lnTo>
                    <a:pt x="59852" y="257737"/>
                  </a:lnTo>
                  <a:lnTo>
                    <a:pt x="64468" y="249033"/>
                  </a:lnTo>
                  <a:lnTo>
                    <a:pt x="78955" y="236244"/>
                  </a:lnTo>
                  <a:lnTo>
                    <a:pt x="87732" y="231195"/>
                  </a:lnTo>
                  <a:lnTo>
                    <a:pt x="97092" y="230169"/>
                  </a:lnTo>
                  <a:lnTo>
                    <a:pt x="116851" y="235268"/>
                  </a:lnTo>
                  <a:lnTo>
                    <a:pt x="134212" y="248453"/>
                  </a:lnTo>
                  <a:lnTo>
                    <a:pt x="142117" y="256882"/>
                  </a:lnTo>
                  <a:lnTo>
                    <a:pt x="150901" y="278726"/>
                  </a:lnTo>
                  <a:lnTo>
                    <a:pt x="157002" y="339908"/>
                  </a:lnTo>
                  <a:lnTo>
                    <a:pt x="15792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198870" y="2641007"/>
              <a:ext cx="21057" cy="326385"/>
            </a:xfrm>
            <a:custGeom>
              <a:avLst/>
              <a:gdLst/>
              <a:ahLst/>
              <a:cxnLst/>
              <a:rect l="0" t="0" r="0" b="0"/>
              <a:pathLst>
                <a:path w="21057" h="3263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2"/>
                  </a:lnTo>
                  <a:lnTo>
                    <a:pt x="11409" y="277744"/>
                  </a:lnTo>
                  <a:lnTo>
                    <a:pt x="2105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188342" y="2746292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21057"/>
                  </a:moveTo>
                  <a:lnTo>
                    <a:pt x="73314" y="6403"/>
                  </a:lnTo>
                  <a:lnTo>
                    <a:pt x="18912" y="8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3143211" y="3566963"/>
            <a:ext cx="102647" cy="106503"/>
          </a:xfrm>
          <a:custGeom>
            <a:avLst/>
            <a:gdLst/>
            <a:ahLst/>
            <a:cxnLst/>
            <a:rect l="0" t="0" r="0" b="0"/>
            <a:pathLst>
              <a:path w="102647" h="106503">
                <a:moveTo>
                  <a:pt x="65151" y="32138"/>
                </a:moveTo>
                <a:lnTo>
                  <a:pt x="48383" y="26549"/>
                </a:lnTo>
                <a:lnTo>
                  <a:pt x="41104" y="28412"/>
                </a:lnTo>
                <a:lnTo>
                  <a:pt x="26778" y="39840"/>
                </a:lnTo>
                <a:lnTo>
                  <a:pt x="23191" y="48971"/>
                </a:lnTo>
                <a:lnTo>
                  <a:pt x="22325" y="71595"/>
                </a:lnTo>
                <a:lnTo>
                  <a:pt x="26072" y="80669"/>
                </a:lnTo>
                <a:lnTo>
                  <a:pt x="39593" y="93872"/>
                </a:lnTo>
                <a:lnTo>
                  <a:pt x="48113" y="96690"/>
                </a:lnTo>
                <a:lnTo>
                  <a:pt x="66937" y="96703"/>
                </a:lnTo>
                <a:lnTo>
                  <a:pt x="83882" y="89689"/>
                </a:lnTo>
                <a:lnTo>
                  <a:pt x="91676" y="84543"/>
                </a:lnTo>
                <a:lnTo>
                  <a:pt x="96873" y="76433"/>
                </a:lnTo>
                <a:lnTo>
                  <a:pt x="102646" y="54944"/>
                </a:lnTo>
                <a:lnTo>
                  <a:pt x="98973" y="32915"/>
                </a:lnTo>
                <a:lnTo>
                  <a:pt x="94718" y="22128"/>
                </a:lnTo>
                <a:lnTo>
                  <a:pt x="87202" y="14936"/>
                </a:lnTo>
                <a:lnTo>
                  <a:pt x="66372" y="6945"/>
                </a:lnTo>
                <a:lnTo>
                  <a:pt x="56607" y="7154"/>
                </a:lnTo>
                <a:lnTo>
                  <a:pt x="39517" y="13625"/>
                </a:lnTo>
                <a:lnTo>
                  <a:pt x="16741" y="30422"/>
                </a:lnTo>
                <a:lnTo>
                  <a:pt x="764" y="55806"/>
                </a:lnTo>
                <a:lnTo>
                  <a:pt x="0" y="64294"/>
                </a:lnTo>
                <a:lnTo>
                  <a:pt x="5389" y="79965"/>
                </a:lnTo>
                <a:lnTo>
                  <a:pt x="21577" y="101941"/>
                </a:lnTo>
                <a:lnTo>
                  <a:pt x="29083" y="105579"/>
                </a:lnTo>
                <a:lnTo>
                  <a:pt x="46781" y="106502"/>
                </a:lnTo>
                <a:lnTo>
                  <a:pt x="54074" y="102771"/>
                </a:lnTo>
                <a:lnTo>
                  <a:pt x="65297" y="89267"/>
                </a:lnTo>
                <a:lnTo>
                  <a:pt x="72603" y="56344"/>
                </a:lnTo>
                <a:lnTo>
                  <a:pt x="69178" y="22542"/>
                </a:lnTo>
                <a:lnTo>
                  <a:pt x="64326" y="14042"/>
                </a:lnTo>
                <a:lnTo>
                  <a:pt x="49577" y="1478"/>
                </a:lnTo>
                <a:lnTo>
                  <a:pt x="41900" y="0"/>
                </a:lnTo>
                <a:lnTo>
                  <a:pt x="34442" y="1354"/>
                </a:lnTo>
                <a:lnTo>
                  <a:pt x="19917" y="9097"/>
                </a:lnTo>
                <a:lnTo>
                  <a:pt x="5663" y="20338"/>
                </a:lnTo>
                <a:lnTo>
                  <a:pt x="2095" y="27781"/>
                </a:lnTo>
                <a:lnTo>
                  <a:pt x="1251" y="45409"/>
                </a:lnTo>
                <a:lnTo>
                  <a:pt x="5004" y="53853"/>
                </a:lnTo>
                <a:lnTo>
                  <a:pt x="18532" y="69475"/>
                </a:lnTo>
                <a:lnTo>
                  <a:pt x="25882" y="72237"/>
                </a:lnTo>
                <a:lnTo>
                  <a:pt x="33123" y="71739"/>
                </a:lnTo>
                <a:lnTo>
                  <a:pt x="40289" y="69067"/>
                </a:lnTo>
                <a:lnTo>
                  <a:pt x="42727" y="64946"/>
                </a:lnTo>
                <a:lnTo>
                  <a:pt x="42013" y="59859"/>
                </a:lnTo>
                <a:lnTo>
                  <a:pt x="39197" y="54128"/>
                </a:lnTo>
                <a:lnTo>
                  <a:pt x="34980" y="50308"/>
                </a:lnTo>
                <a:lnTo>
                  <a:pt x="12508" y="4266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3039906" y="3451702"/>
            <a:ext cx="715939" cy="873866"/>
            <a:chOff x="3039906" y="3451702"/>
            <a:chExt cx="715939" cy="873866"/>
          </a:xfrm>
        </p:grpSpPr>
        <p:sp>
          <p:nvSpPr>
            <p:cNvPr id="119" name="Freeform 118"/>
            <p:cNvSpPr/>
            <p:nvPr/>
          </p:nvSpPr>
          <p:spPr>
            <a:xfrm>
              <a:off x="3334704" y="3830728"/>
              <a:ext cx="123590" cy="151281"/>
            </a:xfrm>
            <a:custGeom>
              <a:avLst/>
              <a:gdLst/>
              <a:ahLst/>
              <a:cxnLst/>
              <a:rect l="0" t="0" r="0" b="0"/>
              <a:pathLst>
                <a:path w="123590" h="151281">
                  <a:moveTo>
                    <a:pt x="52642" y="0"/>
                  </a:moveTo>
                  <a:lnTo>
                    <a:pt x="37001" y="17980"/>
                  </a:lnTo>
                  <a:lnTo>
                    <a:pt x="17798" y="64152"/>
                  </a:lnTo>
                  <a:lnTo>
                    <a:pt x="18272" y="100636"/>
                  </a:lnTo>
                  <a:lnTo>
                    <a:pt x="25821" y="135493"/>
                  </a:lnTo>
                  <a:lnTo>
                    <a:pt x="32422" y="142971"/>
                  </a:lnTo>
                  <a:lnTo>
                    <a:pt x="52234" y="151280"/>
                  </a:lnTo>
                  <a:lnTo>
                    <a:pt x="61729" y="151156"/>
                  </a:lnTo>
                  <a:lnTo>
                    <a:pt x="78518" y="144779"/>
                  </a:lnTo>
                  <a:lnTo>
                    <a:pt x="101123" y="128035"/>
                  </a:lnTo>
                  <a:lnTo>
                    <a:pt x="117050" y="102667"/>
                  </a:lnTo>
                  <a:lnTo>
                    <a:pt x="123589" y="67334"/>
                  </a:lnTo>
                  <a:lnTo>
                    <a:pt x="118879" y="47084"/>
                  </a:lnTo>
                  <a:lnTo>
                    <a:pt x="96792" y="15019"/>
                  </a:lnTo>
                  <a:lnTo>
                    <a:pt x="89094" y="12352"/>
                  </a:lnTo>
                  <a:lnTo>
                    <a:pt x="71183" y="15628"/>
                  </a:lnTo>
                  <a:lnTo>
                    <a:pt x="46957" y="30627"/>
                  </a:lnTo>
                  <a:lnTo>
                    <a:pt x="24962" y="4988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355761" y="3851892"/>
              <a:ext cx="79290" cy="84122"/>
            </a:xfrm>
            <a:custGeom>
              <a:avLst/>
              <a:gdLst/>
              <a:ahLst/>
              <a:cxnLst/>
              <a:rect l="0" t="0" r="0" b="0"/>
              <a:pathLst>
                <a:path w="79290" h="84122">
                  <a:moveTo>
                    <a:pt x="73699" y="84121"/>
                  </a:moveTo>
                  <a:lnTo>
                    <a:pt x="79289" y="67353"/>
                  </a:lnTo>
                  <a:lnTo>
                    <a:pt x="77175" y="34569"/>
                  </a:lnTo>
                  <a:lnTo>
                    <a:pt x="69005" y="14914"/>
                  </a:lnTo>
                  <a:lnTo>
                    <a:pt x="63551" y="6398"/>
                  </a:lnTo>
                  <a:lnTo>
                    <a:pt x="55235" y="1890"/>
                  </a:lnTo>
                  <a:lnTo>
                    <a:pt x="33518" y="0"/>
                  </a:lnTo>
                  <a:lnTo>
                    <a:pt x="27024" y="3474"/>
                  </a:lnTo>
                  <a:lnTo>
                    <a:pt x="23866" y="9299"/>
                  </a:lnTo>
                  <a:lnTo>
                    <a:pt x="16023" y="43865"/>
                  </a:lnTo>
                  <a:lnTo>
                    <a:pt x="9851" y="54531"/>
                  </a:lnTo>
                  <a:lnTo>
                    <a:pt x="0" y="63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548286" y="4136054"/>
              <a:ext cx="94759" cy="136932"/>
            </a:xfrm>
            <a:custGeom>
              <a:avLst/>
              <a:gdLst/>
              <a:ahLst/>
              <a:cxnLst/>
              <a:rect l="0" t="0" r="0" b="0"/>
              <a:pathLst>
                <a:path w="94759" h="136932">
                  <a:moveTo>
                    <a:pt x="39102" y="0"/>
                  </a:moveTo>
                  <a:lnTo>
                    <a:pt x="22334" y="11178"/>
                  </a:lnTo>
                  <a:lnTo>
                    <a:pt x="10983" y="26025"/>
                  </a:lnTo>
                  <a:lnTo>
                    <a:pt x="3208" y="45492"/>
                  </a:lnTo>
                  <a:lnTo>
                    <a:pt x="0" y="81590"/>
                  </a:lnTo>
                  <a:lnTo>
                    <a:pt x="3396" y="104112"/>
                  </a:lnTo>
                  <a:lnTo>
                    <a:pt x="11924" y="122701"/>
                  </a:lnTo>
                  <a:lnTo>
                    <a:pt x="17474" y="130934"/>
                  </a:lnTo>
                  <a:lnTo>
                    <a:pt x="25853" y="135253"/>
                  </a:lnTo>
                  <a:lnTo>
                    <a:pt x="47641" y="136931"/>
                  </a:lnTo>
                  <a:lnTo>
                    <a:pt x="57663" y="133402"/>
                  </a:lnTo>
                  <a:lnTo>
                    <a:pt x="75037" y="120121"/>
                  </a:lnTo>
                  <a:lnTo>
                    <a:pt x="92383" y="87324"/>
                  </a:lnTo>
                  <a:lnTo>
                    <a:pt x="94758" y="64547"/>
                  </a:lnTo>
                  <a:lnTo>
                    <a:pt x="90744" y="43895"/>
                  </a:lnTo>
                  <a:lnTo>
                    <a:pt x="81161" y="26918"/>
                  </a:lnTo>
                  <a:lnTo>
                    <a:pt x="65984" y="14693"/>
                  </a:lnTo>
                  <a:lnTo>
                    <a:pt x="57023" y="9796"/>
                  </a:lnTo>
                  <a:lnTo>
                    <a:pt x="48709" y="8870"/>
                  </a:lnTo>
                  <a:lnTo>
                    <a:pt x="33233" y="14081"/>
                  </a:lnTo>
                  <a:lnTo>
                    <a:pt x="11366" y="30168"/>
                  </a:lnTo>
                  <a:lnTo>
                    <a:pt x="3378" y="49283"/>
                  </a:lnTo>
                  <a:lnTo>
                    <a:pt x="1248" y="60932"/>
                  </a:lnTo>
                  <a:lnTo>
                    <a:pt x="5120" y="80113"/>
                  </a:lnTo>
                  <a:lnTo>
                    <a:pt x="9429" y="88504"/>
                  </a:lnTo>
                  <a:lnTo>
                    <a:pt x="15810" y="92928"/>
                  </a:lnTo>
                  <a:lnTo>
                    <a:pt x="32259" y="94724"/>
                  </a:lnTo>
                  <a:lnTo>
                    <a:pt x="39220" y="91225"/>
                  </a:lnTo>
                  <a:lnTo>
                    <a:pt x="50073" y="77979"/>
                  </a:lnTo>
                  <a:lnTo>
                    <a:pt x="51095" y="70703"/>
                  </a:lnTo>
                  <a:lnTo>
                    <a:pt x="45992" y="56380"/>
                  </a:lnTo>
                  <a:lnTo>
                    <a:pt x="41356" y="53965"/>
                  </a:lnTo>
                  <a:lnTo>
                    <a:pt x="35925" y="54694"/>
                  </a:lnTo>
                  <a:lnTo>
                    <a:pt x="29965" y="57519"/>
                  </a:lnTo>
                  <a:lnTo>
                    <a:pt x="28331" y="61743"/>
                  </a:lnTo>
                  <a:lnTo>
                    <a:pt x="29582" y="66898"/>
                  </a:lnTo>
                  <a:lnTo>
                    <a:pt x="32755" y="72675"/>
                  </a:lnTo>
                  <a:lnTo>
                    <a:pt x="33701" y="71847"/>
                  </a:lnTo>
                  <a:lnTo>
                    <a:pt x="31632" y="58448"/>
                  </a:lnTo>
                  <a:lnTo>
                    <a:pt x="27103" y="54173"/>
                  </a:lnTo>
                  <a:lnTo>
                    <a:pt x="20574" y="52493"/>
                  </a:lnTo>
                  <a:lnTo>
                    <a:pt x="12150" y="52576"/>
                  </a:lnTo>
                  <a:lnTo>
                    <a:pt x="30206" y="51453"/>
                  </a:lnTo>
                  <a:lnTo>
                    <a:pt x="4963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376818" y="3892639"/>
              <a:ext cx="23252" cy="32846"/>
            </a:xfrm>
            <a:custGeom>
              <a:avLst/>
              <a:gdLst/>
              <a:ahLst/>
              <a:cxnLst/>
              <a:rect l="0" t="0" r="0" b="0"/>
              <a:pathLst>
                <a:path w="23252" h="32846">
                  <a:moveTo>
                    <a:pt x="21057" y="1260"/>
                  </a:moveTo>
                  <a:lnTo>
                    <a:pt x="15467" y="18027"/>
                  </a:lnTo>
                  <a:lnTo>
                    <a:pt x="11482" y="20627"/>
                  </a:lnTo>
                  <a:lnTo>
                    <a:pt x="6484" y="20020"/>
                  </a:lnTo>
                  <a:lnTo>
                    <a:pt x="813" y="17276"/>
                  </a:lnTo>
                  <a:lnTo>
                    <a:pt x="542" y="16616"/>
                  </a:lnTo>
                  <a:lnTo>
                    <a:pt x="9600" y="19004"/>
                  </a:lnTo>
                  <a:lnTo>
                    <a:pt x="14588" y="16598"/>
                  </a:lnTo>
                  <a:lnTo>
                    <a:pt x="23251" y="4567"/>
                  </a:lnTo>
                  <a:lnTo>
                    <a:pt x="22520" y="1125"/>
                  </a:lnTo>
                  <a:lnTo>
                    <a:pt x="18523" y="0"/>
                  </a:lnTo>
                  <a:lnTo>
                    <a:pt x="12348" y="420"/>
                  </a:lnTo>
                  <a:lnTo>
                    <a:pt x="8232" y="4209"/>
                  </a:lnTo>
                  <a:lnTo>
                    <a:pt x="0" y="32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039906" y="3451702"/>
              <a:ext cx="715939" cy="873866"/>
            </a:xfrm>
            <a:custGeom>
              <a:avLst/>
              <a:gdLst/>
              <a:ahLst/>
              <a:cxnLst/>
              <a:rect l="0" t="0" r="0" b="0"/>
              <a:pathLst>
                <a:path w="715939" h="873866">
                  <a:moveTo>
                    <a:pt x="0" y="0"/>
                  </a:moveTo>
                  <a:lnTo>
                    <a:pt x="56395" y="57565"/>
                  </a:lnTo>
                  <a:lnTo>
                    <a:pt x="102179" y="118297"/>
                  </a:lnTo>
                  <a:lnTo>
                    <a:pt x="118013" y="145015"/>
                  </a:lnTo>
                  <a:lnTo>
                    <a:pt x="155001" y="200756"/>
                  </a:lnTo>
                  <a:lnTo>
                    <a:pt x="170708" y="228719"/>
                  </a:lnTo>
                  <a:lnTo>
                    <a:pt x="207648" y="276605"/>
                  </a:lnTo>
                  <a:lnTo>
                    <a:pt x="223352" y="303056"/>
                  </a:lnTo>
                  <a:lnTo>
                    <a:pt x="263410" y="358694"/>
                  </a:lnTo>
                  <a:lnTo>
                    <a:pt x="305344" y="421204"/>
                  </a:lnTo>
                  <a:lnTo>
                    <a:pt x="347442" y="475983"/>
                  </a:lnTo>
                  <a:lnTo>
                    <a:pt x="396573" y="532956"/>
                  </a:lnTo>
                  <a:lnTo>
                    <a:pt x="445706" y="592101"/>
                  </a:lnTo>
                  <a:lnTo>
                    <a:pt x="501858" y="649218"/>
                  </a:lnTo>
                  <a:lnTo>
                    <a:pt x="565029" y="712427"/>
                  </a:lnTo>
                  <a:lnTo>
                    <a:pt x="628200" y="775599"/>
                  </a:lnTo>
                  <a:lnTo>
                    <a:pt x="684352" y="834871"/>
                  </a:lnTo>
                  <a:lnTo>
                    <a:pt x="715938" y="873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530751" y="4083411"/>
            <a:ext cx="157718" cy="181566"/>
            <a:chOff x="3530751" y="4083411"/>
            <a:chExt cx="157718" cy="181566"/>
          </a:xfrm>
        </p:grpSpPr>
        <p:sp>
          <p:nvSpPr>
            <p:cNvPr id="125" name="Freeform 124"/>
            <p:cNvSpPr/>
            <p:nvPr/>
          </p:nvSpPr>
          <p:spPr>
            <a:xfrm>
              <a:off x="3530751" y="4083411"/>
              <a:ext cx="157718" cy="181566"/>
            </a:xfrm>
            <a:custGeom>
              <a:avLst/>
              <a:gdLst/>
              <a:ahLst/>
              <a:cxnLst/>
              <a:rect l="0" t="0" r="0" b="0"/>
              <a:pathLst>
                <a:path w="157718" h="181566">
                  <a:moveTo>
                    <a:pt x="46108" y="0"/>
                  </a:moveTo>
                  <a:lnTo>
                    <a:pt x="30467" y="17982"/>
                  </a:lnTo>
                  <a:lnTo>
                    <a:pt x="11264" y="64153"/>
                  </a:lnTo>
                  <a:lnTo>
                    <a:pt x="6149" y="100637"/>
                  </a:lnTo>
                  <a:lnTo>
                    <a:pt x="11191" y="121157"/>
                  </a:lnTo>
                  <a:lnTo>
                    <a:pt x="33971" y="166821"/>
                  </a:lnTo>
                  <a:lnTo>
                    <a:pt x="50073" y="178648"/>
                  </a:lnTo>
                  <a:lnTo>
                    <a:pt x="68927" y="181565"/>
                  </a:lnTo>
                  <a:lnTo>
                    <a:pt x="78868" y="180705"/>
                  </a:lnTo>
                  <a:lnTo>
                    <a:pt x="96153" y="173510"/>
                  </a:lnTo>
                  <a:lnTo>
                    <a:pt x="126314" y="149828"/>
                  </a:lnTo>
                  <a:lnTo>
                    <a:pt x="147731" y="123943"/>
                  </a:lnTo>
                  <a:lnTo>
                    <a:pt x="155615" y="101099"/>
                  </a:lnTo>
                  <a:lnTo>
                    <a:pt x="157717" y="88457"/>
                  </a:lnTo>
                  <a:lnTo>
                    <a:pt x="153814" y="68170"/>
                  </a:lnTo>
                  <a:lnTo>
                    <a:pt x="132244" y="30494"/>
                  </a:lnTo>
                  <a:lnTo>
                    <a:pt x="115976" y="16282"/>
                  </a:lnTo>
                  <a:lnTo>
                    <a:pt x="106725" y="10855"/>
                  </a:lnTo>
                  <a:lnTo>
                    <a:pt x="87087" y="7944"/>
                  </a:lnTo>
                  <a:lnTo>
                    <a:pt x="76937" y="8806"/>
                  </a:lnTo>
                  <a:lnTo>
                    <a:pt x="59420" y="16002"/>
                  </a:lnTo>
                  <a:lnTo>
                    <a:pt x="29111" y="39686"/>
                  </a:lnTo>
                  <a:lnTo>
                    <a:pt x="13256" y="65572"/>
                  </a:lnTo>
                  <a:lnTo>
                    <a:pt x="1149" y="95468"/>
                  </a:lnTo>
                  <a:lnTo>
                    <a:pt x="0" y="116130"/>
                  </a:lnTo>
                  <a:lnTo>
                    <a:pt x="4559" y="135842"/>
                  </a:lnTo>
                  <a:lnTo>
                    <a:pt x="14384" y="152401"/>
                  </a:lnTo>
                  <a:lnTo>
                    <a:pt x="22619" y="157753"/>
                  </a:lnTo>
                  <a:lnTo>
                    <a:pt x="44247" y="163699"/>
                  </a:lnTo>
                  <a:lnTo>
                    <a:pt x="54226" y="162946"/>
                  </a:lnTo>
                  <a:lnTo>
                    <a:pt x="71553" y="155868"/>
                  </a:lnTo>
                  <a:lnTo>
                    <a:pt x="94462" y="133141"/>
                  </a:lnTo>
                  <a:lnTo>
                    <a:pt x="98231" y="122686"/>
                  </a:lnTo>
                  <a:lnTo>
                    <a:pt x="99299" y="98591"/>
                  </a:lnTo>
                  <a:lnTo>
                    <a:pt x="92756" y="78524"/>
                  </a:lnTo>
                  <a:lnTo>
                    <a:pt x="87735" y="69897"/>
                  </a:lnTo>
                  <a:lnTo>
                    <a:pt x="72798" y="57192"/>
                  </a:lnTo>
                  <a:lnTo>
                    <a:pt x="63901" y="52166"/>
                  </a:lnTo>
                  <a:lnTo>
                    <a:pt x="55630" y="51155"/>
                  </a:lnTo>
                  <a:lnTo>
                    <a:pt x="40202" y="56271"/>
                  </a:lnTo>
                  <a:lnTo>
                    <a:pt x="28665" y="66344"/>
                  </a:lnTo>
                  <a:lnTo>
                    <a:pt x="14523" y="84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55802" y="4131305"/>
              <a:ext cx="84507" cy="88978"/>
            </a:xfrm>
            <a:custGeom>
              <a:avLst/>
              <a:gdLst/>
              <a:ahLst/>
              <a:cxnLst/>
              <a:rect l="0" t="0" r="0" b="0"/>
              <a:pathLst>
                <a:path w="84507" h="88978">
                  <a:moveTo>
                    <a:pt x="31586" y="88977"/>
                  </a:moveTo>
                  <a:lnTo>
                    <a:pt x="62868" y="79402"/>
                  </a:lnTo>
                  <a:lnTo>
                    <a:pt x="79024" y="68733"/>
                  </a:lnTo>
                  <a:lnTo>
                    <a:pt x="83099" y="61443"/>
                  </a:lnTo>
                  <a:lnTo>
                    <a:pt x="84506" y="43985"/>
                  </a:lnTo>
                  <a:lnTo>
                    <a:pt x="73132" y="14424"/>
                  </a:lnTo>
                  <a:lnTo>
                    <a:pt x="65132" y="7690"/>
                  </a:lnTo>
                  <a:lnTo>
                    <a:pt x="43766" y="207"/>
                  </a:lnTo>
                  <a:lnTo>
                    <a:pt x="24911" y="0"/>
                  </a:lnTo>
                  <a:lnTo>
                    <a:pt x="0" y="4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104635" y="3544183"/>
            <a:ext cx="341832" cy="466085"/>
            <a:chOff x="3104635" y="3544183"/>
            <a:chExt cx="341832" cy="466085"/>
          </a:xfrm>
        </p:grpSpPr>
        <p:sp>
          <p:nvSpPr>
            <p:cNvPr id="128" name="Freeform 127"/>
            <p:cNvSpPr/>
            <p:nvPr/>
          </p:nvSpPr>
          <p:spPr>
            <a:xfrm>
              <a:off x="3104635" y="3544183"/>
              <a:ext cx="153488" cy="155356"/>
            </a:xfrm>
            <a:custGeom>
              <a:avLst/>
              <a:gdLst/>
              <a:ahLst/>
              <a:cxnLst/>
              <a:rect l="0" t="0" r="0" b="0"/>
              <a:pathLst>
                <a:path w="153488" h="155356">
                  <a:moveTo>
                    <a:pt x="51084" y="12804"/>
                  </a:moveTo>
                  <a:lnTo>
                    <a:pt x="10272" y="51060"/>
                  </a:lnTo>
                  <a:lnTo>
                    <a:pt x="1947" y="86010"/>
                  </a:lnTo>
                  <a:lnTo>
                    <a:pt x="0" y="112410"/>
                  </a:lnTo>
                  <a:lnTo>
                    <a:pt x="5374" y="133502"/>
                  </a:lnTo>
                  <a:lnTo>
                    <a:pt x="10082" y="142403"/>
                  </a:lnTo>
                  <a:lnTo>
                    <a:pt x="17900" y="148336"/>
                  </a:lnTo>
                  <a:lnTo>
                    <a:pt x="39065" y="154929"/>
                  </a:lnTo>
                  <a:lnTo>
                    <a:pt x="71700" y="153051"/>
                  </a:lnTo>
                  <a:lnTo>
                    <a:pt x="103596" y="139496"/>
                  </a:lnTo>
                  <a:lnTo>
                    <a:pt x="129685" y="120662"/>
                  </a:lnTo>
                  <a:lnTo>
                    <a:pt x="146643" y="94675"/>
                  </a:lnTo>
                  <a:lnTo>
                    <a:pt x="153487" y="59159"/>
                  </a:lnTo>
                  <a:lnTo>
                    <a:pt x="148849" y="35745"/>
                  </a:lnTo>
                  <a:lnTo>
                    <a:pt x="144337" y="24589"/>
                  </a:lnTo>
                  <a:lnTo>
                    <a:pt x="129965" y="9073"/>
                  </a:lnTo>
                  <a:lnTo>
                    <a:pt x="121219" y="3298"/>
                  </a:lnTo>
                  <a:lnTo>
                    <a:pt x="102142" y="0"/>
                  </a:lnTo>
                  <a:lnTo>
                    <a:pt x="92142" y="758"/>
                  </a:lnTo>
                  <a:lnTo>
                    <a:pt x="74791" y="7840"/>
                  </a:lnTo>
                  <a:lnTo>
                    <a:pt x="14099" y="51734"/>
                  </a:lnTo>
                  <a:lnTo>
                    <a:pt x="5400" y="71830"/>
                  </a:lnTo>
                  <a:lnTo>
                    <a:pt x="2704" y="95190"/>
                  </a:lnTo>
                  <a:lnTo>
                    <a:pt x="5405" y="117270"/>
                  </a:lnTo>
                  <a:lnTo>
                    <a:pt x="16745" y="135662"/>
                  </a:lnTo>
                  <a:lnTo>
                    <a:pt x="24682" y="143843"/>
                  </a:lnTo>
                  <a:lnTo>
                    <a:pt x="45979" y="152932"/>
                  </a:lnTo>
                  <a:lnTo>
                    <a:pt x="58209" y="155355"/>
                  </a:lnTo>
                  <a:lnTo>
                    <a:pt x="68703" y="154631"/>
                  </a:lnTo>
                  <a:lnTo>
                    <a:pt x="86601" y="147588"/>
                  </a:lnTo>
                  <a:lnTo>
                    <a:pt x="109831" y="130469"/>
                  </a:lnTo>
                  <a:lnTo>
                    <a:pt x="118138" y="120471"/>
                  </a:lnTo>
                  <a:lnTo>
                    <a:pt x="124784" y="1075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95344" y="3830728"/>
              <a:ext cx="151123" cy="179540"/>
            </a:xfrm>
            <a:custGeom>
              <a:avLst/>
              <a:gdLst/>
              <a:ahLst/>
              <a:cxnLst/>
              <a:rect l="0" t="0" r="0" b="0"/>
              <a:pathLst>
                <a:path w="151123" h="179540">
                  <a:moveTo>
                    <a:pt x="39360" y="84227"/>
                  </a:moveTo>
                  <a:lnTo>
                    <a:pt x="22592" y="95406"/>
                  </a:lnTo>
                  <a:lnTo>
                    <a:pt x="17653" y="103378"/>
                  </a:lnTo>
                  <a:lnTo>
                    <a:pt x="12165" y="124715"/>
                  </a:lnTo>
                  <a:lnTo>
                    <a:pt x="13041" y="134616"/>
                  </a:lnTo>
                  <a:lnTo>
                    <a:pt x="20254" y="151856"/>
                  </a:lnTo>
                  <a:lnTo>
                    <a:pt x="37468" y="174716"/>
                  </a:lnTo>
                  <a:lnTo>
                    <a:pt x="45117" y="178478"/>
                  </a:lnTo>
                  <a:lnTo>
                    <a:pt x="62976" y="179539"/>
                  </a:lnTo>
                  <a:lnTo>
                    <a:pt x="92760" y="173559"/>
                  </a:lnTo>
                  <a:lnTo>
                    <a:pt x="110277" y="161365"/>
                  </a:lnTo>
                  <a:lnTo>
                    <a:pt x="140586" y="130530"/>
                  </a:lnTo>
                  <a:lnTo>
                    <a:pt x="148690" y="109876"/>
                  </a:lnTo>
                  <a:lnTo>
                    <a:pt x="151122" y="85098"/>
                  </a:lnTo>
                  <a:lnTo>
                    <a:pt x="144744" y="46011"/>
                  </a:lnTo>
                  <a:lnTo>
                    <a:pt x="134550" y="22789"/>
                  </a:lnTo>
                  <a:lnTo>
                    <a:pt x="126217" y="15192"/>
                  </a:lnTo>
                  <a:lnTo>
                    <a:pt x="104479" y="6752"/>
                  </a:lnTo>
                  <a:lnTo>
                    <a:pt x="82339" y="6120"/>
                  </a:lnTo>
                  <a:lnTo>
                    <a:pt x="61971" y="10909"/>
                  </a:lnTo>
                  <a:lnTo>
                    <a:pt x="29832" y="33047"/>
                  </a:lnTo>
                  <a:lnTo>
                    <a:pt x="16408" y="47443"/>
                  </a:lnTo>
                  <a:lnTo>
                    <a:pt x="6542" y="65539"/>
                  </a:lnTo>
                  <a:lnTo>
                    <a:pt x="0" y="101047"/>
                  </a:lnTo>
                  <a:lnTo>
                    <a:pt x="4709" y="121339"/>
                  </a:lnTo>
                  <a:lnTo>
                    <a:pt x="9240" y="130025"/>
                  </a:lnTo>
                  <a:lnTo>
                    <a:pt x="23634" y="142797"/>
                  </a:lnTo>
                  <a:lnTo>
                    <a:pt x="32385" y="147840"/>
                  </a:lnTo>
                  <a:lnTo>
                    <a:pt x="54587" y="150325"/>
                  </a:lnTo>
                  <a:lnTo>
                    <a:pt x="78883" y="146359"/>
                  </a:lnTo>
                  <a:lnTo>
                    <a:pt x="111122" y="130973"/>
                  </a:lnTo>
                  <a:lnTo>
                    <a:pt x="128186" y="118261"/>
                  </a:lnTo>
                  <a:lnTo>
                    <a:pt x="145357" y="92362"/>
                  </a:lnTo>
                  <a:lnTo>
                    <a:pt x="147691" y="72635"/>
                  </a:lnTo>
                  <a:lnTo>
                    <a:pt x="143659" y="52169"/>
                  </a:lnTo>
                  <a:lnTo>
                    <a:pt x="134068" y="31375"/>
                  </a:lnTo>
                  <a:lnTo>
                    <a:pt x="122007" y="16674"/>
                  </a:lnTo>
                  <a:lnTo>
                    <a:pt x="1025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468452" y="5415243"/>
            <a:ext cx="260656" cy="352652"/>
          </a:xfrm>
          <a:custGeom>
            <a:avLst/>
            <a:gdLst/>
            <a:ahLst/>
            <a:cxnLst/>
            <a:rect l="0" t="0" r="0" b="0"/>
            <a:pathLst>
              <a:path w="260656" h="352652">
                <a:moveTo>
                  <a:pt x="0" y="349701"/>
                </a:moveTo>
                <a:lnTo>
                  <a:pt x="0" y="291085"/>
                </a:lnTo>
                <a:lnTo>
                  <a:pt x="0" y="228505"/>
                </a:lnTo>
                <a:lnTo>
                  <a:pt x="0" y="177181"/>
                </a:lnTo>
                <a:lnTo>
                  <a:pt x="0" y="126098"/>
                </a:lnTo>
                <a:lnTo>
                  <a:pt x="0" y="66324"/>
                </a:lnTo>
                <a:lnTo>
                  <a:pt x="0" y="9456"/>
                </a:lnTo>
                <a:lnTo>
                  <a:pt x="2340" y="2378"/>
                </a:lnTo>
                <a:lnTo>
                  <a:pt x="6239" y="0"/>
                </a:lnTo>
                <a:lnTo>
                  <a:pt x="11178" y="753"/>
                </a:lnTo>
                <a:lnTo>
                  <a:pt x="15641" y="5935"/>
                </a:lnTo>
                <a:lnTo>
                  <a:pt x="39607" y="66770"/>
                </a:lnTo>
                <a:lnTo>
                  <a:pt x="65195" y="127162"/>
                </a:lnTo>
                <a:lnTo>
                  <a:pt x="81595" y="186074"/>
                </a:lnTo>
                <a:lnTo>
                  <a:pt x="106151" y="247104"/>
                </a:lnTo>
                <a:lnTo>
                  <a:pt x="133532" y="303959"/>
                </a:lnTo>
                <a:lnTo>
                  <a:pt x="154469" y="332508"/>
                </a:lnTo>
                <a:lnTo>
                  <a:pt x="181079" y="350196"/>
                </a:lnTo>
                <a:lnTo>
                  <a:pt x="204092" y="352651"/>
                </a:lnTo>
                <a:lnTo>
                  <a:pt x="216780" y="351668"/>
                </a:lnTo>
                <a:lnTo>
                  <a:pt x="226408" y="347503"/>
                </a:lnTo>
                <a:lnTo>
                  <a:pt x="240226" y="333516"/>
                </a:lnTo>
                <a:lnTo>
                  <a:pt x="254582" y="289144"/>
                </a:lnTo>
                <a:lnTo>
                  <a:pt x="260655" y="237132"/>
                </a:lnTo>
                <a:lnTo>
                  <a:pt x="256865" y="184676"/>
                </a:lnTo>
                <a:lnTo>
                  <a:pt x="248334" y="132089"/>
                </a:lnTo>
                <a:lnTo>
                  <a:pt x="242206" y="71493"/>
                </a:lnTo>
                <a:lnTo>
                  <a:pt x="230944" y="27635"/>
                </a:lnTo>
                <a:lnTo>
                  <a:pt x="221098" y="22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768564" y="5596489"/>
            <a:ext cx="150338" cy="203120"/>
          </a:xfrm>
          <a:custGeom>
            <a:avLst/>
            <a:gdLst/>
            <a:ahLst/>
            <a:cxnLst/>
            <a:rect l="0" t="0" r="0" b="0"/>
            <a:pathLst>
              <a:path w="150338" h="203120">
                <a:moveTo>
                  <a:pt x="89442" y="21056"/>
                </a:moveTo>
                <a:lnTo>
                  <a:pt x="67085" y="21056"/>
                </a:lnTo>
                <a:lnTo>
                  <a:pt x="49870" y="27296"/>
                </a:lnTo>
                <a:lnTo>
                  <a:pt x="34420" y="39037"/>
                </a:lnTo>
                <a:lnTo>
                  <a:pt x="19754" y="55954"/>
                </a:lnTo>
                <a:lnTo>
                  <a:pt x="11677" y="78290"/>
                </a:lnTo>
                <a:lnTo>
                  <a:pt x="0" y="136088"/>
                </a:lnTo>
                <a:lnTo>
                  <a:pt x="2117" y="157579"/>
                </a:lnTo>
                <a:lnTo>
                  <a:pt x="10077" y="175710"/>
                </a:lnTo>
                <a:lnTo>
                  <a:pt x="15475" y="183820"/>
                </a:lnTo>
                <a:lnTo>
                  <a:pt x="30832" y="195952"/>
                </a:lnTo>
                <a:lnTo>
                  <a:pt x="39840" y="200824"/>
                </a:lnTo>
                <a:lnTo>
                  <a:pt x="59208" y="203119"/>
                </a:lnTo>
                <a:lnTo>
                  <a:pt x="78344" y="199069"/>
                </a:lnTo>
                <a:lnTo>
                  <a:pt x="109694" y="177405"/>
                </a:lnTo>
                <a:lnTo>
                  <a:pt x="123009" y="163074"/>
                </a:lnTo>
                <a:lnTo>
                  <a:pt x="144931" y="115104"/>
                </a:lnTo>
                <a:lnTo>
                  <a:pt x="150337" y="78428"/>
                </a:lnTo>
                <a:lnTo>
                  <a:pt x="145362" y="54743"/>
                </a:lnTo>
                <a:lnTo>
                  <a:pt x="134183" y="33689"/>
                </a:lnTo>
                <a:lnTo>
                  <a:pt x="99971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1205447" y="5459618"/>
            <a:ext cx="42115" cy="379027"/>
          </a:xfrm>
          <a:custGeom>
            <a:avLst/>
            <a:gdLst/>
            <a:ahLst/>
            <a:cxnLst/>
            <a:rect l="0" t="0" r="0" b="0"/>
            <a:pathLst>
              <a:path w="42115" h="379027">
                <a:moveTo>
                  <a:pt x="0" y="0"/>
                </a:moveTo>
                <a:lnTo>
                  <a:pt x="0" y="49263"/>
                </a:lnTo>
                <a:lnTo>
                  <a:pt x="1170" y="100514"/>
                </a:lnTo>
                <a:lnTo>
                  <a:pt x="8405" y="157293"/>
                </a:lnTo>
                <a:lnTo>
                  <a:pt x="17958" y="207133"/>
                </a:lnTo>
                <a:lnTo>
                  <a:pt x="28197" y="264143"/>
                </a:lnTo>
                <a:lnTo>
                  <a:pt x="37470" y="317430"/>
                </a:lnTo>
                <a:lnTo>
                  <a:pt x="42114" y="3790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1121219" y="5617545"/>
            <a:ext cx="168457" cy="31587"/>
          </a:xfrm>
          <a:custGeom>
            <a:avLst/>
            <a:gdLst/>
            <a:ahLst/>
            <a:cxnLst/>
            <a:rect l="0" t="0" r="0" b="0"/>
            <a:pathLst>
              <a:path w="168457" h="31587">
                <a:moveTo>
                  <a:pt x="168456" y="0"/>
                </a:moveTo>
                <a:lnTo>
                  <a:pt x="125764" y="3120"/>
                </a:lnTo>
                <a:lnTo>
                  <a:pt x="63120" y="21331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1321260" y="5575431"/>
            <a:ext cx="84229" cy="226949"/>
          </a:xfrm>
          <a:custGeom>
            <a:avLst/>
            <a:gdLst/>
            <a:ahLst/>
            <a:cxnLst/>
            <a:rect l="0" t="0" r="0" b="0"/>
            <a:pathLst>
              <a:path w="84229" h="226949">
                <a:moveTo>
                  <a:pt x="0" y="105285"/>
                </a:moveTo>
                <a:lnTo>
                  <a:pt x="0" y="127642"/>
                </a:lnTo>
                <a:lnTo>
                  <a:pt x="19786" y="182275"/>
                </a:lnTo>
                <a:lnTo>
                  <a:pt x="28681" y="206183"/>
                </a:lnTo>
                <a:lnTo>
                  <a:pt x="42164" y="226948"/>
                </a:lnTo>
                <a:lnTo>
                  <a:pt x="17481" y="167452"/>
                </a:lnTo>
                <a:lnTo>
                  <a:pt x="4666" y="110503"/>
                </a:lnTo>
                <a:lnTo>
                  <a:pt x="2553" y="68357"/>
                </a:lnTo>
                <a:lnTo>
                  <a:pt x="6204" y="44419"/>
                </a:lnTo>
                <a:lnTo>
                  <a:pt x="11155" y="35462"/>
                </a:lnTo>
                <a:lnTo>
                  <a:pt x="26015" y="22390"/>
                </a:lnTo>
                <a:lnTo>
                  <a:pt x="61811" y="5636"/>
                </a:lnTo>
                <a:lnTo>
                  <a:pt x="8422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1437074" y="5606479"/>
            <a:ext cx="115814" cy="196118"/>
          </a:xfrm>
          <a:custGeom>
            <a:avLst/>
            <a:gdLst/>
            <a:ahLst/>
            <a:cxnLst/>
            <a:rect l="0" t="0" r="0" b="0"/>
            <a:pathLst>
              <a:path w="115814" h="196118">
                <a:moveTo>
                  <a:pt x="0" y="84766"/>
                </a:moveTo>
                <a:lnTo>
                  <a:pt x="17980" y="100407"/>
                </a:lnTo>
                <a:lnTo>
                  <a:pt x="34897" y="108485"/>
                </a:lnTo>
                <a:lnTo>
                  <a:pt x="43152" y="108767"/>
                </a:lnTo>
                <a:lnTo>
                  <a:pt x="58563" y="102842"/>
                </a:lnTo>
                <a:lnTo>
                  <a:pt x="80393" y="86352"/>
                </a:lnTo>
                <a:lnTo>
                  <a:pt x="88373" y="67144"/>
                </a:lnTo>
                <a:lnTo>
                  <a:pt x="90500" y="55470"/>
                </a:lnTo>
                <a:lnTo>
                  <a:pt x="86626" y="36260"/>
                </a:lnTo>
                <a:lnTo>
                  <a:pt x="65074" y="4864"/>
                </a:lnTo>
                <a:lnTo>
                  <a:pt x="57421" y="1083"/>
                </a:lnTo>
                <a:lnTo>
                  <a:pt x="39558" y="0"/>
                </a:lnTo>
                <a:lnTo>
                  <a:pt x="32221" y="3689"/>
                </a:lnTo>
                <a:lnTo>
                  <a:pt x="20949" y="17146"/>
                </a:lnTo>
                <a:lnTo>
                  <a:pt x="8027" y="44453"/>
                </a:lnTo>
                <a:lnTo>
                  <a:pt x="1057" y="106984"/>
                </a:lnTo>
                <a:lnTo>
                  <a:pt x="3432" y="145161"/>
                </a:lnTo>
                <a:lnTo>
                  <a:pt x="5798" y="156615"/>
                </a:lnTo>
                <a:lnTo>
                  <a:pt x="17785" y="175581"/>
                </a:lnTo>
                <a:lnTo>
                  <a:pt x="25894" y="183914"/>
                </a:lnTo>
                <a:lnTo>
                  <a:pt x="47383" y="193172"/>
                </a:lnTo>
                <a:lnTo>
                  <a:pt x="71362" y="196117"/>
                </a:lnTo>
                <a:lnTo>
                  <a:pt x="115813" y="19005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1595001" y="5587862"/>
            <a:ext cx="120019" cy="198433"/>
          </a:xfrm>
          <a:custGeom>
            <a:avLst/>
            <a:gdLst/>
            <a:ahLst/>
            <a:cxnLst/>
            <a:rect l="0" t="0" r="0" b="0"/>
            <a:pathLst>
              <a:path w="120019" h="198433">
                <a:moveTo>
                  <a:pt x="0" y="103383"/>
                </a:moveTo>
                <a:lnTo>
                  <a:pt x="0" y="125740"/>
                </a:lnTo>
                <a:lnTo>
                  <a:pt x="19786" y="180373"/>
                </a:lnTo>
                <a:lnTo>
                  <a:pt x="23719" y="193314"/>
                </a:lnTo>
                <a:lnTo>
                  <a:pt x="24002" y="198432"/>
                </a:lnTo>
                <a:lnTo>
                  <a:pt x="21850" y="198335"/>
                </a:lnTo>
                <a:lnTo>
                  <a:pt x="18076" y="194760"/>
                </a:lnTo>
                <a:lnTo>
                  <a:pt x="7176" y="167373"/>
                </a:lnTo>
                <a:lnTo>
                  <a:pt x="1418" y="116196"/>
                </a:lnTo>
                <a:lnTo>
                  <a:pt x="280" y="61027"/>
                </a:lnTo>
                <a:lnTo>
                  <a:pt x="2464" y="34255"/>
                </a:lnTo>
                <a:lnTo>
                  <a:pt x="11234" y="10658"/>
                </a:lnTo>
                <a:lnTo>
                  <a:pt x="18018" y="4131"/>
                </a:lnTo>
                <a:lnTo>
                  <a:pt x="26050" y="951"/>
                </a:lnTo>
                <a:lnTo>
                  <a:pt x="34914" y="0"/>
                </a:lnTo>
                <a:lnTo>
                  <a:pt x="51002" y="5182"/>
                </a:lnTo>
                <a:lnTo>
                  <a:pt x="58568" y="9840"/>
                </a:lnTo>
                <a:lnTo>
                  <a:pt x="80395" y="38751"/>
                </a:lnTo>
                <a:lnTo>
                  <a:pt x="104318" y="92662"/>
                </a:lnTo>
                <a:lnTo>
                  <a:pt x="119132" y="140520"/>
                </a:lnTo>
                <a:lnTo>
                  <a:pt x="120018" y="161222"/>
                </a:lnTo>
                <a:lnTo>
                  <a:pt x="115814" y="1876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1759796" y="5368553"/>
            <a:ext cx="130004" cy="466967"/>
          </a:xfrm>
          <a:custGeom>
            <a:avLst/>
            <a:gdLst/>
            <a:ahLst/>
            <a:cxnLst/>
            <a:rect l="0" t="0" r="0" b="0"/>
            <a:pathLst>
              <a:path w="130004" h="466967">
                <a:moveTo>
                  <a:pt x="87889" y="364806"/>
                </a:moveTo>
                <a:lnTo>
                  <a:pt x="84770" y="322115"/>
                </a:lnTo>
                <a:lnTo>
                  <a:pt x="78314" y="302548"/>
                </a:lnTo>
                <a:lnTo>
                  <a:pt x="67646" y="286053"/>
                </a:lnTo>
                <a:lnTo>
                  <a:pt x="59186" y="281888"/>
                </a:lnTo>
                <a:lnTo>
                  <a:pt x="37307" y="280380"/>
                </a:lnTo>
                <a:lnTo>
                  <a:pt x="28432" y="283955"/>
                </a:lnTo>
                <a:lnTo>
                  <a:pt x="15450" y="297287"/>
                </a:lnTo>
                <a:lnTo>
                  <a:pt x="1565" y="324523"/>
                </a:lnTo>
                <a:lnTo>
                  <a:pt x="0" y="344563"/>
                </a:lnTo>
                <a:lnTo>
                  <a:pt x="2938" y="397202"/>
                </a:lnTo>
                <a:lnTo>
                  <a:pt x="14625" y="435626"/>
                </a:lnTo>
                <a:lnTo>
                  <a:pt x="32906" y="463649"/>
                </a:lnTo>
                <a:lnTo>
                  <a:pt x="39535" y="466966"/>
                </a:lnTo>
                <a:lnTo>
                  <a:pt x="46295" y="466838"/>
                </a:lnTo>
                <a:lnTo>
                  <a:pt x="53141" y="464413"/>
                </a:lnTo>
                <a:lnTo>
                  <a:pt x="63867" y="452360"/>
                </a:lnTo>
                <a:lnTo>
                  <a:pt x="80284" y="416026"/>
                </a:lnTo>
                <a:lnTo>
                  <a:pt x="87557" y="360582"/>
                </a:lnTo>
                <a:lnTo>
                  <a:pt x="95926" y="307170"/>
                </a:lnTo>
                <a:lnTo>
                  <a:pt x="97925" y="246576"/>
                </a:lnTo>
                <a:lnTo>
                  <a:pt x="98320" y="188377"/>
                </a:lnTo>
                <a:lnTo>
                  <a:pt x="97219" y="138875"/>
                </a:lnTo>
                <a:lnTo>
                  <a:pt x="90004" y="87163"/>
                </a:lnTo>
                <a:lnTo>
                  <a:pt x="80457" y="35967"/>
                </a:lnTo>
                <a:lnTo>
                  <a:pt x="73667" y="5355"/>
                </a:lnTo>
                <a:lnTo>
                  <a:pt x="70219" y="0"/>
                </a:lnTo>
                <a:lnTo>
                  <a:pt x="66750" y="1109"/>
                </a:lnTo>
                <a:lnTo>
                  <a:pt x="63268" y="6528"/>
                </a:lnTo>
                <a:lnTo>
                  <a:pt x="57679" y="56082"/>
                </a:lnTo>
                <a:lnTo>
                  <a:pt x="56575" y="112144"/>
                </a:lnTo>
                <a:lnTo>
                  <a:pt x="61946" y="168278"/>
                </a:lnTo>
                <a:lnTo>
                  <a:pt x="67037" y="224427"/>
                </a:lnTo>
                <a:lnTo>
                  <a:pt x="78094" y="277458"/>
                </a:lnTo>
                <a:lnTo>
                  <a:pt x="95005" y="340045"/>
                </a:lnTo>
                <a:lnTo>
                  <a:pt x="115974" y="403085"/>
                </a:lnTo>
                <a:lnTo>
                  <a:pt x="130003" y="41744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1995084" y="5670188"/>
            <a:ext cx="73700" cy="31586"/>
          </a:xfrm>
          <a:custGeom>
            <a:avLst/>
            <a:gdLst/>
            <a:ahLst/>
            <a:cxnLst/>
            <a:rect l="0" t="0" r="0" b="0"/>
            <a:pathLst>
              <a:path w="73700" h="31586">
                <a:moveTo>
                  <a:pt x="73699" y="0"/>
                </a:moveTo>
                <a:lnTo>
                  <a:pt x="15946" y="21330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 139"/>
          <p:cNvSpPr/>
          <p:nvPr/>
        </p:nvSpPr>
        <p:spPr>
          <a:xfrm>
            <a:off x="2166086" y="5471928"/>
            <a:ext cx="237330" cy="398302"/>
          </a:xfrm>
          <a:custGeom>
            <a:avLst/>
            <a:gdLst/>
            <a:ahLst/>
            <a:cxnLst/>
            <a:rect l="0" t="0" r="0" b="0"/>
            <a:pathLst>
              <a:path w="237330" h="398302">
                <a:moveTo>
                  <a:pt x="50096" y="398301"/>
                </a:moveTo>
                <a:lnTo>
                  <a:pt x="41763" y="360824"/>
                </a:lnTo>
                <a:lnTo>
                  <a:pt x="40002" y="303811"/>
                </a:lnTo>
                <a:lnTo>
                  <a:pt x="39696" y="247862"/>
                </a:lnTo>
                <a:lnTo>
                  <a:pt x="34017" y="192420"/>
                </a:lnTo>
                <a:lnTo>
                  <a:pt x="24925" y="138947"/>
                </a:lnTo>
                <a:lnTo>
                  <a:pt x="14822" y="86059"/>
                </a:lnTo>
                <a:lnTo>
                  <a:pt x="2098" y="31427"/>
                </a:lnTo>
                <a:lnTo>
                  <a:pt x="0" y="0"/>
                </a:lnTo>
                <a:lnTo>
                  <a:pt x="1491" y="1745"/>
                </a:lnTo>
                <a:lnTo>
                  <a:pt x="3655" y="7589"/>
                </a:lnTo>
                <a:lnTo>
                  <a:pt x="40387" y="67801"/>
                </a:lnTo>
                <a:lnTo>
                  <a:pt x="64990" y="120455"/>
                </a:lnTo>
                <a:lnTo>
                  <a:pt x="89260" y="172102"/>
                </a:lnTo>
                <a:lnTo>
                  <a:pt x="104984" y="211566"/>
                </a:lnTo>
                <a:lnTo>
                  <a:pt x="138130" y="270202"/>
                </a:lnTo>
                <a:lnTo>
                  <a:pt x="172968" y="327692"/>
                </a:lnTo>
                <a:lnTo>
                  <a:pt x="193998" y="351514"/>
                </a:lnTo>
                <a:lnTo>
                  <a:pt x="202183" y="354241"/>
                </a:lnTo>
                <a:lnTo>
                  <a:pt x="220636" y="351033"/>
                </a:lnTo>
                <a:lnTo>
                  <a:pt x="226960" y="343393"/>
                </a:lnTo>
                <a:lnTo>
                  <a:pt x="233988" y="319305"/>
                </a:lnTo>
                <a:lnTo>
                  <a:pt x="237329" y="265757"/>
                </a:lnTo>
                <a:lnTo>
                  <a:pt x="227937" y="213932"/>
                </a:lnTo>
                <a:lnTo>
                  <a:pt x="214817" y="153653"/>
                </a:lnTo>
                <a:lnTo>
                  <a:pt x="193725" y="97855"/>
                </a:lnTo>
                <a:lnTo>
                  <a:pt x="176439" y="4033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2486589" y="5680716"/>
            <a:ext cx="122918" cy="157993"/>
          </a:xfrm>
          <a:custGeom>
            <a:avLst/>
            <a:gdLst/>
            <a:ahLst/>
            <a:cxnLst/>
            <a:rect l="0" t="0" r="0" b="0"/>
            <a:pathLst>
              <a:path w="122918" h="157993">
                <a:moveTo>
                  <a:pt x="55977" y="31586"/>
                </a:moveTo>
                <a:lnTo>
                  <a:pt x="39209" y="25996"/>
                </a:lnTo>
                <a:lnTo>
                  <a:pt x="31930" y="26690"/>
                </a:lnTo>
                <a:lnTo>
                  <a:pt x="17604" y="33699"/>
                </a:lnTo>
                <a:lnTo>
                  <a:pt x="6557" y="47732"/>
                </a:lnTo>
                <a:lnTo>
                  <a:pt x="1973" y="56388"/>
                </a:lnTo>
                <a:lnTo>
                  <a:pt x="0" y="78484"/>
                </a:lnTo>
                <a:lnTo>
                  <a:pt x="4192" y="102732"/>
                </a:lnTo>
                <a:lnTo>
                  <a:pt x="19706" y="134945"/>
                </a:lnTo>
                <a:lnTo>
                  <a:pt x="32448" y="152002"/>
                </a:lnTo>
                <a:lnTo>
                  <a:pt x="40291" y="156317"/>
                </a:lnTo>
                <a:lnTo>
                  <a:pt x="58364" y="157992"/>
                </a:lnTo>
                <a:lnTo>
                  <a:pt x="88270" y="146768"/>
                </a:lnTo>
                <a:lnTo>
                  <a:pt x="102695" y="131911"/>
                </a:lnTo>
                <a:lnTo>
                  <a:pt x="121487" y="93777"/>
                </a:lnTo>
                <a:lnTo>
                  <a:pt x="122917" y="73264"/>
                </a:lnTo>
                <a:lnTo>
                  <a:pt x="118483" y="52449"/>
                </a:lnTo>
                <a:lnTo>
                  <a:pt x="102833" y="23340"/>
                </a:lnTo>
                <a:lnTo>
                  <a:pt x="7703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2822371" y="5611755"/>
            <a:ext cx="154268" cy="460747"/>
          </a:xfrm>
          <a:custGeom>
            <a:avLst/>
            <a:gdLst/>
            <a:ahLst/>
            <a:cxnLst/>
            <a:rect l="0" t="0" r="0" b="0"/>
            <a:pathLst>
              <a:path w="154268" h="460747">
                <a:moveTo>
                  <a:pt x="9136" y="182603"/>
                </a:moveTo>
                <a:lnTo>
                  <a:pt x="24778" y="200584"/>
                </a:lnTo>
                <a:lnTo>
                  <a:pt x="32856" y="217501"/>
                </a:lnTo>
                <a:lnTo>
                  <a:pt x="42806" y="278721"/>
                </a:lnTo>
                <a:lnTo>
                  <a:pt x="58544" y="341663"/>
                </a:lnTo>
                <a:lnTo>
                  <a:pt x="69242" y="402192"/>
                </a:lnTo>
                <a:lnTo>
                  <a:pt x="76800" y="459438"/>
                </a:lnTo>
                <a:lnTo>
                  <a:pt x="74133" y="460746"/>
                </a:lnTo>
                <a:lnTo>
                  <a:pt x="70015" y="459279"/>
                </a:lnTo>
                <a:lnTo>
                  <a:pt x="67269" y="453621"/>
                </a:lnTo>
                <a:lnTo>
                  <a:pt x="51323" y="397985"/>
                </a:lnTo>
                <a:lnTo>
                  <a:pt x="34411" y="335199"/>
                </a:lnTo>
                <a:lnTo>
                  <a:pt x="23384" y="283839"/>
                </a:lnTo>
                <a:lnTo>
                  <a:pt x="12708" y="231577"/>
                </a:lnTo>
                <a:lnTo>
                  <a:pt x="3306" y="179046"/>
                </a:lnTo>
                <a:lnTo>
                  <a:pt x="0" y="127607"/>
                </a:lnTo>
                <a:lnTo>
                  <a:pt x="2003" y="67711"/>
                </a:lnTo>
                <a:lnTo>
                  <a:pt x="13262" y="28068"/>
                </a:lnTo>
                <a:lnTo>
                  <a:pt x="18906" y="16409"/>
                </a:lnTo>
                <a:lnTo>
                  <a:pt x="27348" y="8636"/>
                </a:lnTo>
                <a:lnTo>
                  <a:pt x="49206" y="0"/>
                </a:lnTo>
                <a:lnTo>
                  <a:pt x="59246" y="36"/>
                </a:lnTo>
                <a:lnTo>
                  <a:pt x="76641" y="6316"/>
                </a:lnTo>
                <a:lnTo>
                  <a:pt x="99588" y="23005"/>
                </a:lnTo>
                <a:lnTo>
                  <a:pt x="127132" y="58011"/>
                </a:lnTo>
                <a:lnTo>
                  <a:pt x="148880" y="114723"/>
                </a:lnTo>
                <a:lnTo>
                  <a:pt x="154267" y="155212"/>
                </a:lnTo>
                <a:lnTo>
                  <a:pt x="149288" y="179788"/>
                </a:lnTo>
                <a:lnTo>
                  <a:pt x="144685" y="191255"/>
                </a:lnTo>
                <a:lnTo>
                  <a:pt x="130211" y="207116"/>
                </a:lnTo>
                <a:lnTo>
                  <a:pt x="82836" y="2352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3034664" y="5704649"/>
            <a:ext cx="133756" cy="185122"/>
          </a:xfrm>
          <a:custGeom>
            <a:avLst/>
            <a:gdLst/>
            <a:ahLst/>
            <a:cxnLst/>
            <a:rect l="0" t="0" r="0" b="0"/>
            <a:pathLst>
              <a:path w="133756" h="185122">
                <a:moveTo>
                  <a:pt x="81113" y="89709"/>
                </a:moveTo>
                <a:lnTo>
                  <a:pt x="89446" y="52231"/>
                </a:lnTo>
                <a:lnTo>
                  <a:pt x="90178" y="40158"/>
                </a:lnTo>
                <a:lnTo>
                  <a:pt x="84752" y="20503"/>
                </a:lnTo>
                <a:lnTo>
                  <a:pt x="80029" y="11986"/>
                </a:lnTo>
                <a:lnTo>
                  <a:pt x="72202" y="6308"/>
                </a:lnTo>
                <a:lnTo>
                  <a:pt x="51026" y="0"/>
                </a:lnTo>
                <a:lnTo>
                  <a:pt x="41168" y="657"/>
                </a:lnTo>
                <a:lnTo>
                  <a:pt x="23975" y="7627"/>
                </a:lnTo>
                <a:lnTo>
                  <a:pt x="11655" y="21643"/>
                </a:lnTo>
                <a:lnTo>
                  <a:pt x="3449" y="40740"/>
                </a:lnTo>
                <a:lnTo>
                  <a:pt x="0" y="77799"/>
                </a:lnTo>
                <a:lnTo>
                  <a:pt x="11795" y="140552"/>
                </a:lnTo>
                <a:lnTo>
                  <a:pt x="27299" y="167815"/>
                </a:lnTo>
                <a:lnTo>
                  <a:pt x="43158" y="180185"/>
                </a:lnTo>
                <a:lnTo>
                  <a:pt x="52300" y="185121"/>
                </a:lnTo>
                <a:lnTo>
                  <a:pt x="59565" y="184903"/>
                </a:lnTo>
                <a:lnTo>
                  <a:pt x="65578" y="181248"/>
                </a:lnTo>
                <a:lnTo>
                  <a:pt x="70756" y="175301"/>
                </a:lnTo>
                <a:lnTo>
                  <a:pt x="76510" y="153097"/>
                </a:lnTo>
                <a:lnTo>
                  <a:pt x="80204" y="96772"/>
                </a:lnTo>
                <a:lnTo>
                  <a:pt x="75255" y="60216"/>
                </a:lnTo>
                <a:lnTo>
                  <a:pt x="73698" y="57179"/>
                </a:lnTo>
                <a:lnTo>
                  <a:pt x="72660" y="59834"/>
                </a:lnTo>
                <a:lnTo>
                  <a:pt x="72677" y="75261"/>
                </a:lnTo>
                <a:lnTo>
                  <a:pt x="85360" y="131076"/>
                </a:lnTo>
                <a:lnTo>
                  <a:pt x="100959" y="163187"/>
                </a:lnTo>
                <a:lnTo>
                  <a:pt x="113720" y="175009"/>
                </a:lnTo>
                <a:lnTo>
                  <a:pt x="133755" y="1844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3189476" y="5499560"/>
            <a:ext cx="42115" cy="315856"/>
          </a:xfrm>
          <a:custGeom>
            <a:avLst/>
            <a:gdLst/>
            <a:ahLst/>
            <a:cxnLst/>
            <a:rect l="0" t="0" r="0" b="0"/>
            <a:pathLst>
              <a:path w="42115" h="315856">
                <a:moveTo>
                  <a:pt x="0" y="0"/>
                </a:moveTo>
                <a:lnTo>
                  <a:pt x="5589" y="58617"/>
                </a:lnTo>
                <a:lnTo>
                  <a:pt x="14654" y="104586"/>
                </a:lnTo>
                <a:lnTo>
                  <a:pt x="19160" y="160840"/>
                </a:lnTo>
                <a:lnTo>
                  <a:pt x="27918" y="219854"/>
                </a:lnTo>
                <a:lnTo>
                  <a:pt x="33981" y="279172"/>
                </a:lnTo>
                <a:lnTo>
                  <a:pt x="42114" y="3158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3105248" y="5646959"/>
            <a:ext cx="168457" cy="31587"/>
          </a:xfrm>
          <a:custGeom>
            <a:avLst/>
            <a:gdLst/>
            <a:ahLst/>
            <a:cxnLst/>
            <a:rect l="0" t="0" r="0" b="0"/>
            <a:pathLst>
              <a:path w="168457" h="31587">
                <a:moveTo>
                  <a:pt x="168456" y="0"/>
                </a:moveTo>
                <a:lnTo>
                  <a:pt x="125765" y="3120"/>
                </a:lnTo>
                <a:lnTo>
                  <a:pt x="63121" y="21331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3347404" y="5552203"/>
            <a:ext cx="52643" cy="284270"/>
          </a:xfrm>
          <a:custGeom>
            <a:avLst/>
            <a:gdLst/>
            <a:ahLst/>
            <a:cxnLst/>
            <a:rect l="0" t="0" r="0" b="0"/>
            <a:pathLst>
              <a:path w="52643" h="284270">
                <a:moveTo>
                  <a:pt x="0" y="0"/>
                </a:moveTo>
                <a:lnTo>
                  <a:pt x="17958" y="56215"/>
                </a:lnTo>
                <a:lnTo>
                  <a:pt x="31666" y="117905"/>
                </a:lnTo>
                <a:lnTo>
                  <a:pt x="39018" y="169076"/>
                </a:lnTo>
                <a:lnTo>
                  <a:pt x="44316" y="218163"/>
                </a:lnTo>
                <a:lnTo>
                  <a:pt x="50175" y="256104"/>
                </a:lnTo>
                <a:lnTo>
                  <a:pt x="52642" y="2842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3294761" y="5678545"/>
            <a:ext cx="136872" cy="10529"/>
          </a:xfrm>
          <a:custGeom>
            <a:avLst/>
            <a:gdLst/>
            <a:ahLst/>
            <a:cxnLst/>
            <a:rect l="0" t="0" r="0" b="0"/>
            <a:pathLst>
              <a:path w="136872" h="10529">
                <a:moveTo>
                  <a:pt x="136871" y="0"/>
                </a:moveTo>
                <a:lnTo>
                  <a:pt x="78254" y="0"/>
                </a:lnTo>
                <a:lnTo>
                  <a:pt x="24777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3473746" y="5642507"/>
            <a:ext cx="136871" cy="247146"/>
          </a:xfrm>
          <a:custGeom>
            <a:avLst/>
            <a:gdLst/>
            <a:ahLst/>
            <a:cxnLst/>
            <a:rect l="0" t="0" r="0" b="0"/>
            <a:pathLst>
              <a:path w="136871" h="247146">
                <a:moveTo>
                  <a:pt x="0" y="88680"/>
                </a:moveTo>
                <a:lnTo>
                  <a:pt x="58617" y="88680"/>
                </a:lnTo>
                <a:lnTo>
                  <a:pt x="68323" y="85171"/>
                </a:lnTo>
                <a:lnTo>
                  <a:pt x="82228" y="71913"/>
                </a:lnTo>
                <a:lnTo>
                  <a:pt x="85234" y="63464"/>
                </a:lnTo>
                <a:lnTo>
                  <a:pt x="85455" y="44717"/>
                </a:lnTo>
                <a:lnTo>
                  <a:pt x="79002" y="14433"/>
                </a:lnTo>
                <a:lnTo>
                  <a:pt x="72555" y="7596"/>
                </a:lnTo>
                <a:lnTo>
                  <a:pt x="52914" y="0"/>
                </a:lnTo>
                <a:lnTo>
                  <a:pt x="44634" y="1484"/>
                </a:lnTo>
                <a:lnTo>
                  <a:pt x="37945" y="5983"/>
                </a:lnTo>
                <a:lnTo>
                  <a:pt x="27393" y="20341"/>
                </a:lnTo>
                <a:lnTo>
                  <a:pt x="7391" y="68329"/>
                </a:lnTo>
                <a:lnTo>
                  <a:pt x="1460" y="125518"/>
                </a:lnTo>
                <a:lnTo>
                  <a:pt x="3408" y="179968"/>
                </a:lnTo>
                <a:lnTo>
                  <a:pt x="9703" y="201783"/>
                </a:lnTo>
                <a:lnTo>
                  <a:pt x="32809" y="234851"/>
                </a:lnTo>
                <a:lnTo>
                  <a:pt x="39420" y="242279"/>
                </a:lnTo>
                <a:lnTo>
                  <a:pt x="48507" y="246062"/>
                </a:lnTo>
                <a:lnTo>
                  <a:pt x="71081" y="247145"/>
                </a:lnTo>
                <a:lnTo>
                  <a:pt x="104509" y="235589"/>
                </a:lnTo>
                <a:lnTo>
                  <a:pt x="136870" y="21502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3621145" y="5668016"/>
            <a:ext cx="94757" cy="221659"/>
          </a:xfrm>
          <a:custGeom>
            <a:avLst/>
            <a:gdLst/>
            <a:ahLst/>
            <a:cxnLst/>
            <a:rect l="0" t="0" r="0" b="0"/>
            <a:pathLst>
              <a:path w="94757" h="221659">
                <a:moveTo>
                  <a:pt x="0" y="136871"/>
                </a:moveTo>
                <a:lnTo>
                  <a:pt x="17958" y="197981"/>
                </a:lnTo>
                <a:lnTo>
                  <a:pt x="24749" y="220183"/>
                </a:lnTo>
                <a:lnTo>
                  <a:pt x="27028" y="221658"/>
                </a:lnTo>
                <a:lnTo>
                  <a:pt x="29560" y="207699"/>
                </a:lnTo>
                <a:lnTo>
                  <a:pt x="19866" y="149217"/>
                </a:lnTo>
                <a:lnTo>
                  <a:pt x="12373" y="100055"/>
                </a:lnTo>
                <a:lnTo>
                  <a:pt x="11075" y="59152"/>
                </a:lnTo>
                <a:lnTo>
                  <a:pt x="14402" y="48793"/>
                </a:lnTo>
                <a:lnTo>
                  <a:pt x="20130" y="40718"/>
                </a:lnTo>
                <a:lnTo>
                  <a:pt x="35853" y="28625"/>
                </a:lnTo>
                <a:lnTo>
                  <a:pt x="9475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3747487" y="5657980"/>
            <a:ext cx="200042" cy="252193"/>
          </a:xfrm>
          <a:custGeom>
            <a:avLst/>
            <a:gdLst/>
            <a:ahLst/>
            <a:cxnLst/>
            <a:rect l="0" t="0" r="0" b="0"/>
            <a:pathLst>
              <a:path w="200042" h="252193">
                <a:moveTo>
                  <a:pt x="0" y="146907"/>
                </a:moveTo>
                <a:lnTo>
                  <a:pt x="17958" y="200782"/>
                </a:lnTo>
                <a:lnTo>
                  <a:pt x="25858" y="223311"/>
                </a:lnTo>
                <a:lnTo>
                  <a:pt x="21632" y="160224"/>
                </a:lnTo>
                <a:lnTo>
                  <a:pt x="21227" y="111728"/>
                </a:lnTo>
                <a:lnTo>
                  <a:pt x="24210" y="52827"/>
                </a:lnTo>
                <a:lnTo>
                  <a:pt x="30647" y="26715"/>
                </a:lnTo>
                <a:lnTo>
                  <a:pt x="41307" y="7311"/>
                </a:lnTo>
                <a:lnTo>
                  <a:pt x="48595" y="2370"/>
                </a:lnTo>
                <a:lnTo>
                  <a:pt x="66051" y="0"/>
                </a:lnTo>
                <a:lnTo>
                  <a:pt x="85508" y="9085"/>
                </a:lnTo>
                <a:lnTo>
                  <a:pt x="113073" y="33931"/>
                </a:lnTo>
                <a:lnTo>
                  <a:pt x="127464" y="54582"/>
                </a:lnTo>
                <a:lnTo>
                  <a:pt x="149353" y="105966"/>
                </a:lnTo>
                <a:lnTo>
                  <a:pt x="170271" y="161176"/>
                </a:lnTo>
                <a:lnTo>
                  <a:pt x="189290" y="219713"/>
                </a:lnTo>
                <a:lnTo>
                  <a:pt x="200041" y="25219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4758035" y="5038478"/>
            <a:ext cx="1209399" cy="989680"/>
            <a:chOff x="4758035" y="5038478"/>
            <a:chExt cx="1209399" cy="989680"/>
          </a:xfrm>
        </p:grpSpPr>
        <p:sp>
          <p:nvSpPr>
            <p:cNvPr id="151" name="Freeform 150"/>
            <p:cNvSpPr/>
            <p:nvPr/>
          </p:nvSpPr>
          <p:spPr>
            <a:xfrm>
              <a:off x="4758035" y="5435788"/>
              <a:ext cx="73074" cy="108176"/>
            </a:xfrm>
            <a:custGeom>
              <a:avLst/>
              <a:gdLst/>
              <a:ahLst/>
              <a:cxnLst/>
              <a:rect l="0" t="0" r="0" b="0"/>
              <a:pathLst>
                <a:path w="73074" h="108176">
                  <a:moveTo>
                    <a:pt x="69215" y="13301"/>
                  </a:moveTo>
                  <a:lnTo>
                    <a:pt x="58036" y="2123"/>
                  </a:lnTo>
                  <a:lnTo>
                    <a:pt x="51234" y="0"/>
                  </a:lnTo>
                  <a:lnTo>
                    <a:pt x="34317" y="761"/>
                  </a:lnTo>
                  <a:lnTo>
                    <a:pt x="18220" y="8118"/>
                  </a:lnTo>
                  <a:lnTo>
                    <a:pt x="10652" y="13355"/>
                  </a:lnTo>
                  <a:lnTo>
                    <a:pt x="5606" y="21526"/>
                  </a:lnTo>
                  <a:lnTo>
                    <a:pt x="0" y="43083"/>
                  </a:lnTo>
                  <a:lnTo>
                    <a:pt x="2434" y="75938"/>
                  </a:lnTo>
                  <a:lnTo>
                    <a:pt x="10678" y="94172"/>
                  </a:lnTo>
                  <a:lnTo>
                    <a:pt x="16153" y="102310"/>
                  </a:lnTo>
                  <a:lnTo>
                    <a:pt x="23312" y="106566"/>
                  </a:lnTo>
                  <a:lnTo>
                    <a:pt x="40625" y="108175"/>
                  </a:lnTo>
                  <a:lnTo>
                    <a:pt x="47815" y="104626"/>
                  </a:lnTo>
                  <a:lnTo>
                    <a:pt x="58924" y="91325"/>
                  </a:lnTo>
                  <a:lnTo>
                    <a:pt x="71755" y="64106"/>
                  </a:lnTo>
                  <a:lnTo>
                    <a:pt x="73073" y="44070"/>
                  </a:lnTo>
                  <a:lnTo>
                    <a:pt x="68590" y="24637"/>
                  </a:lnTo>
                  <a:lnTo>
                    <a:pt x="58799" y="8201"/>
                  </a:lnTo>
                  <a:lnTo>
                    <a:pt x="52912" y="6392"/>
                  </a:lnTo>
                  <a:lnTo>
                    <a:pt x="46648" y="8695"/>
                  </a:lnTo>
                  <a:lnTo>
                    <a:pt x="40132" y="13740"/>
                  </a:lnTo>
                  <a:lnTo>
                    <a:pt x="25373" y="37608"/>
                  </a:lnTo>
                  <a:lnTo>
                    <a:pt x="23603" y="56860"/>
                  </a:lnTo>
                  <a:lnTo>
                    <a:pt x="24769" y="66907"/>
                  </a:lnTo>
                  <a:lnTo>
                    <a:pt x="29056" y="72435"/>
                  </a:lnTo>
                  <a:lnTo>
                    <a:pt x="35423" y="74950"/>
                  </a:lnTo>
                  <a:lnTo>
                    <a:pt x="43178" y="75458"/>
                  </a:lnTo>
                  <a:lnTo>
                    <a:pt x="47177" y="72287"/>
                  </a:lnTo>
                  <a:lnTo>
                    <a:pt x="48674" y="66663"/>
                  </a:lnTo>
                  <a:lnTo>
                    <a:pt x="48502" y="59404"/>
                  </a:lnTo>
                  <a:lnTo>
                    <a:pt x="46048" y="55735"/>
                  </a:lnTo>
                  <a:lnTo>
                    <a:pt x="42072" y="54459"/>
                  </a:lnTo>
                  <a:lnTo>
                    <a:pt x="27101" y="55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957983" y="5785422"/>
              <a:ext cx="74953" cy="90547"/>
            </a:xfrm>
            <a:custGeom>
              <a:avLst/>
              <a:gdLst/>
              <a:ahLst/>
              <a:cxnLst/>
              <a:rect l="0" t="0" r="0" b="0"/>
              <a:pathLst>
                <a:path w="74953" h="90547">
                  <a:moveTo>
                    <a:pt x="27194" y="21636"/>
                  </a:moveTo>
                  <a:lnTo>
                    <a:pt x="10427" y="27225"/>
                  </a:lnTo>
                  <a:lnTo>
                    <a:pt x="5488" y="33551"/>
                  </a:lnTo>
                  <a:lnTo>
                    <a:pt x="0" y="53058"/>
                  </a:lnTo>
                  <a:lnTo>
                    <a:pt x="876" y="62471"/>
                  </a:lnTo>
                  <a:lnTo>
                    <a:pt x="8088" y="79169"/>
                  </a:lnTo>
                  <a:lnTo>
                    <a:pt x="15627" y="84558"/>
                  </a:lnTo>
                  <a:lnTo>
                    <a:pt x="36481" y="90546"/>
                  </a:lnTo>
                  <a:lnTo>
                    <a:pt x="46254" y="88633"/>
                  </a:lnTo>
                  <a:lnTo>
                    <a:pt x="63351" y="77149"/>
                  </a:lnTo>
                  <a:lnTo>
                    <a:pt x="72510" y="57227"/>
                  </a:lnTo>
                  <a:lnTo>
                    <a:pt x="74952" y="45363"/>
                  </a:lnTo>
                  <a:lnTo>
                    <a:pt x="74241" y="35114"/>
                  </a:lnTo>
                  <a:lnTo>
                    <a:pt x="67211" y="17488"/>
                  </a:lnTo>
                  <a:lnTo>
                    <a:pt x="53168" y="4975"/>
                  </a:lnTo>
                  <a:lnTo>
                    <a:pt x="44510" y="0"/>
                  </a:lnTo>
                  <a:lnTo>
                    <a:pt x="37569" y="193"/>
                  </a:lnTo>
                  <a:lnTo>
                    <a:pt x="31771" y="3831"/>
                  </a:lnTo>
                  <a:lnTo>
                    <a:pt x="22209" y="17232"/>
                  </a:lnTo>
                  <a:lnTo>
                    <a:pt x="14060" y="34887"/>
                  </a:lnTo>
                  <a:lnTo>
                    <a:pt x="12778" y="54432"/>
                  </a:lnTo>
                  <a:lnTo>
                    <a:pt x="14074" y="64557"/>
                  </a:lnTo>
                  <a:lnTo>
                    <a:pt x="18448" y="72477"/>
                  </a:lnTo>
                  <a:lnTo>
                    <a:pt x="32665" y="84396"/>
                  </a:lnTo>
                  <a:lnTo>
                    <a:pt x="41370" y="86873"/>
                  </a:lnTo>
                  <a:lnTo>
                    <a:pt x="60401" y="86505"/>
                  </a:lnTo>
                  <a:lnTo>
                    <a:pt x="66880" y="81260"/>
                  </a:lnTo>
                  <a:lnTo>
                    <a:pt x="74078" y="62954"/>
                  </a:lnTo>
                  <a:lnTo>
                    <a:pt x="73658" y="53861"/>
                  </a:lnTo>
                  <a:lnTo>
                    <a:pt x="66952" y="37518"/>
                  </a:lnTo>
                  <a:lnTo>
                    <a:pt x="61888" y="34564"/>
                  </a:lnTo>
                  <a:lnTo>
                    <a:pt x="56173" y="34934"/>
                  </a:lnTo>
                  <a:lnTo>
                    <a:pt x="50023" y="37521"/>
                  </a:lnTo>
                  <a:lnTo>
                    <a:pt x="47093" y="42754"/>
                  </a:lnTo>
                  <a:lnTo>
                    <a:pt x="46218" y="61038"/>
                  </a:lnTo>
                  <a:lnTo>
                    <a:pt x="44556" y="60773"/>
                  </a:lnTo>
                  <a:lnTo>
                    <a:pt x="37723" y="53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240577" y="5259577"/>
              <a:ext cx="60457" cy="136871"/>
            </a:xfrm>
            <a:custGeom>
              <a:avLst/>
              <a:gdLst/>
              <a:ahLst/>
              <a:cxnLst/>
              <a:rect l="0" t="0" r="0" b="0"/>
              <a:pathLst>
                <a:path w="60457" h="136871">
                  <a:moveTo>
                    <a:pt x="60456" y="0"/>
                  </a:moveTo>
                  <a:lnTo>
                    <a:pt x="36409" y="9575"/>
                  </a:lnTo>
                  <a:lnTo>
                    <a:pt x="22082" y="20243"/>
                  </a:lnTo>
                  <a:lnTo>
                    <a:pt x="6451" y="44992"/>
                  </a:lnTo>
                  <a:lnTo>
                    <a:pt x="0" y="80141"/>
                  </a:lnTo>
                  <a:lnTo>
                    <a:pt x="7813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258918" y="5281885"/>
              <a:ext cx="67350" cy="114563"/>
            </a:xfrm>
            <a:custGeom>
              <a:avLst/>
              <a:gdLst/>
              <a:ahLst/>
              <a:cxnLst/>
              <a:rect l="0" t="0" r="0" b="0"/>
              <a:pathLst>
                <a:path w="67350" h="114563">
                  <a:moveTo>
                    <a:pt x="31586" y="114562"/>
                  </a:moveTo>
                  <a:lnTo>
                    <a:pt x="59097" y="60687"/>
                  </a:lnTo>
                  <a:lnTo>
                    <a:pt x="66430" y="40315"/>
                  </a:lnTo>
                  <a:lnTo>
                    <a:pt x="67349" y="19562"/>
                  </a:lnTo>
                  <a:lnTo>
                    <a:pt x="65957" y="9115"/>
                  </a:lnTo>
                  <a:lnTo>
                    <a:pt x="61519" y="3320"/>
                  </a:lnTo>
                  <a:lnTo>
                    <a:pt x="55051" y="626"/>
                  </a:lnTo>
                  <a:lnTo>
                    <a:pt x="47229" y="0"/>
                  </a:lnTo>
                  <a:lnTo>
                    <a:pt x="32299" y="5544"/>
                  </a:lnTo>
                  <a:lnTo>
                    <a:pt x="25042" y="10298"/>
                  </a:lnTo>
                  <a:lnTo>
                    <a:pt x="20205" y="18146"/>
                  </a:lnTo>
                  <a:lnTo>
                    <a:pt x="14829" y="39345"/>
                  </a:lnTo>
                  <a:lnTo>
                    <a:pt x="15735" y="49209"/>
                  </a:lnTo>
                  <a:lnTo>
                    <a:pt x="22981" y="66409"/>
                  </a:lnTo>
                  <a:lnTo>
                    <a:pt x="28189" y="69592"/>
                  </a:lnTo>
                  <a:lnTo>
                    <a:pt x="34001" y="69374"/>
                  </a:lnTo>
                  <a:lnTo>
                    <a:pt x="40215" y="66889"/>
                  </a:lnTo>
                  <a:lnTo>
                    <a:pt x="44357" y="60553"/>
                  </a:lnTo>
                  <a:lnTo>
                    <a:pt x="48961" y="41035"/>
                  </a:lnTo>
                  <a:lnTo>
                    <a:pt x="47848" y="31619"/>
                  </a:lnTo>
                  <a:lnTo>
                    <a:pt x="40373" y="14917"/>
                  </a:lnTo>
                  <a:lnTo>
                    <a:pt x="33935" y="10697"/>
                  </a:lnTo>
                  <a:lnTo>
                    <a:pt x="17422" y="9128"/>
                  </a:lnTo>
                  <a:lnTo>
                    <a:pt x="12785" y="12687"/>
                  </a:lnTo>
                  <a:lnTo>
                    <a:pt x="10863" y="18570"/>
                  </a:lnTo>
                  <a:lnTo>
                    <a:pt x="10751" y="26001"/>
                  </a:lnTo>
                  <a:lnTo>
                    <a:pt x="16867" y="40496"/>
                  </a:lnTo>
                  <a:lnTo>
                    <a:pt x="21773" y="47637"/>
                  </a:lnTo>
                  <a:lnTo>
                    <a:pt x="26214" y="48888"/>
                  </a:lnTo>
                  <a:lnTo>
                    <a:pt x="30344" y="46213"/>
                  </a:lnTo>
                  <a:lnTo>
                    <a:pt x="34268" y="40920"/>
                  </a:lnTo>
                  <a:lnTo>
                    <a:pt x="35713" y="33882"/>
                  </a:lnTo>
                  <a:lnTo>
                    <a:pt x="34200" y="16703"/>
                  </a:lnTo>
                  <a:lnTo>
                    <a:pt x="30989" y="13058"/>
                  </a:lnTo>
                  <a:lnTo>
                    <a:pt x="26509" y="12967"/>
                  </a:lnTo>
                  <a:lnTo>
                    <a:pt x="21182" y="15247"/>
                  </a:lnTo>
                  <a:lnTo>
                    <a:pt x="12144" y="27138"/>
                  </a:lnTo>
                  <a:lnTo>
                    <a:pt x="0" y="51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509105" y="5038478"/>
              <a:ext cx="61617" cy="115175"/>
            </a:xfrm>
            <a:custGeom>
              <a:avLst/>
              <a:gdLst/>
              <a:ahLst/>
              <a:cxnLst/>
              <a:rect l="0" t="0" r="0" b="0"/>
              <a:pathLst>
                <a:path w="61617" h="115175">
                  <a:moveTo>
                    <a:pt x="55140" y="0"/>
                  </a:moveTo>
                  <a:lnTo>
                    <a:pt x="38373" y="5589"/>
                  </a:lnTo>
                  <a:lnTo>
                    <a:pt x="23901" y="17692"/>
                  </a:lnTo>
                  <a:lnTo>
                    <a:pt x="16767" y="25833"/>
                  </a:lnTo>
                  <a:lnTo>
                    <a:pt x="8839" y="47356"/>
                  </a:lnTo>
                  <a:lnTo>
                    <a:pt x="6486" y="71350"/>
                  </a:lnTo>
                  <a:lnTo>
                    <a:pt x="9339" y="93713"/>
                  </a:lnTo>
                  <a:lnTo>
                    <a:pt x="14078" y="102249"/>
                  </a:lnTo>
                  <a:lnTo>
                    <a:pt x="28701" y="114854"/>
                  </a:lnTo>
                  <a:lnTo>
                    <a:pt x="36344" y="115174"/>
                  </a:lnTo>
                  <a:lnTo>
                    <a:pt x="43779" y="111878"/>
                  </a:lnTo>
                  <a:lnTo>
                    <a:pt x="51075" y="106170"/>
                  </a:lnTo>
                  <a:lnTo>
                    <a:pt x="59183" y="87351"/>
                  </a:lnTo>
                  <a:lnTo>
                    <a:pt x="61616" y="63389"/>
                  </a:lnTo>
                  <a:lnTo>
                    <a:pt x="58798" y="37142"/>
                  </a:lnTo>
                  <a:lnTo>
                    <a:pt x="50526" y="16117"/>
                  </a:lnTo>
                  <a:lnTo>
                    <a:pt x="45045" y="7236"/>
                  </a:lnTo>
                  <a:lnTo>
                    <a:pt x="37881" y="2484"/>
                  </a:lnTo>
                  <a:lnTo>
                    <a:pt x="20563" y="324"/>
                  </a:lnTo>
                  <a:lnTo>
                    <a:pt x="13371" y="3725"/>
                  </a:lnTo>
                  <a:lnTo>
                    <a:pt x="2261" y="16863"/>
                  </a:lnTo>
                  <a:lnTo>
                    <a:pt x="0" y="25280"/>
                  </a:lnTo>
                  <a:lnTo>
                    <a:pt x="607" y="43991"/>
                  </a:lnTo>
                  <a:lnTo>
                    <a:pt x="7897" y="60886"/>
                  </a:lnTo>
                  <a:lnTo>
                    <a:pt x="13116" y="68666"/>
                  </a:lnTo>
                  <a:lnTo>
                    <a:pt x="20105" y="72684"/>
                  </a:lnTo>
                  <a:lnTo>
                    <a:pt x="37229" y="74028"/>
                  </a:lnTo>
                  <a:lnTo>
                    <a:pt x="40860" y="71579"/>
                  </a:lnTo>
                  <a:lnTo>
                    <a:pt x="40940" y="67606"/>
                  </a:lnTo>
                  <a:lnTo>
                    <a:pt x="38654" y="62618"/>
                  </a:lnTo>
                  <a:lnTo>
                    <a:pt x="37130" y="63972"/>
                  </a:lnTo>
                  <a:lnTo>
                    <a:pt x="3408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637944" y="5922872"/>
              <a:ext cx="69295" cy="86215"/>
            </a:xfrm>
            <a:custGeom>
              <a:avLst/>
              <a:gdLst/>
              <a:ahLst/>
              <a:cxnLst/>
              <a:rect l="0" t="0" r="0" b="0"/>
              <a:pathLst>
                <a:path w="69295" h="86215">
                  <a:moveTo>
                    <a:pt x="52643" y="0"/>
                  </a:moveTo>
                  <a:lnTo>
                    <a:pt x="37002" y="17980"/>
                  </a:lnTo>
                  <a:lnTo>
                    <a:pt x="28924" y="34897"/>
                  </a:lnTo>
                  <a:lnTo>
                    <a:pt x="27673" y="54115"/>
                  </a:lnTo>
                  <a:lnTo>
                    <a:pt x="28977" y="64152"/>
                  </a:lnTo>
                  <a:lnTo>
                    <a:pt x="34526" y="69675"/>
                  </a:lnTo>
                  <a:lnTo>
                    <a:pt x="42905" y="72186"/>
                  </a:lnTo>
                  <a:lnTo>
                    <a:pt x="53170" y="72691"/>
                  </a:lnTo>
                  <a:lnTo>
                    <a:pt x="58843" y="68347"/>
                  </a:lnTo>
                  <a:lnTo>
                    <a:pt x="61456" y="60773"/>
                  </a:lnTo>
                  <a:lnTo>
                    <a:pt x="62028" y="51043"/>
                  </a:lnTo>
                  <a:lnTo>
                    <a:pt x="56424" y="33994"/>
                  </a:lnTo>
                  <a:lnTo>
                    <a:pt x="51654" y="26172"/>
                  </a:lnTo>
                  <a:lnTo>
                    <a:pt x="44964" y="23297"/>
                  </a:lnTo>
                  <a:lnTo>
                    <a:pt x="36995" y="23720"/>
                  </a:lnTo>
                  <a:lnTo>
                    <a:pt x="28173" y="26341"/>
                  </a:lnTo>
                  <a:lnTo>
                    <a:pt x="21122" y="31599"/>
                  </a:lnTo>
                  <a:lnTo>
                    <a:pt x="10168" y="46799"/>
                  </a:lnTo>
                  <a:lnTo>
                    <a:pt x="9118" y="54596"/>
                  </a:lnTo>
                  <a:lnTo>
                    <a:pt x="14191" y="69498"/>
                  </a:lnTo>
                  <a:lnTo>
                    <a:pt x="27364" y="80801"/>
                  </a:lnTo>
                  <a:lnTo>
                    <a:pt x="35790" y="85453"/>
                  </a:lnTo>
                  <a:lnTo>
                    <a:pt x="43747" y="86214"/>
                  </a:lnTo>
                  <a:lnTo>
                    <a:pt x="58828" y="80822"/>
                  </a:lnTo>
                  <a:lnTo>
                    <a:pt x="63785" y="73768"/>
                  </a:lnTo>
                  <a:lnTo>
                    <a:pt x="69294" y="53453"/>
                  </a:lnTo>
                  <a:lnTo>
                    <a:pt x="67253" y="43824"/>
                  </a:lnTo>
                  <a:lnTo>
                    <a:pt x="55627" y="26886"/>
                  </a:lnTo>
                  <a:lnTo>
                    <a:pt x="47613" y="23773"/>
                  </a:lnTo>
                  <a:lnTo>
                    <a:pt x="38761" y="24037"/>
                  </a:lnTo>
                  <a:lnTo>
                    <a:pt x="29350" y="26554"/>
                  </a:lnTo>
                  <a:lnTo>
                    <a:pt x="21907" y="31740"/>
                  </a:lnTo>
                  <a:lnTo>
                    <a:pt x="10516" y="4686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659001" y="5944036"/>
              <a:ext cx="58511" cy="84122"/>
            </a:xfrm>
            <a:custGeom>
              <a:avLst/>
              <a:gdLst/>
              <a:ahLst/>
              <a:cxnLst/>
              <a:rect l="0" t="0" r="0" b="0"/>
              <a:pathLst>
                <a:path w="58511" h="84122">
                  <a:moveTo>
                    <a:pt x="0" y="84121"/>
                  </a:moveTo>
                  <a:lnTo>
                    <a:pt x="22358" y="84121"/>
                  </a:lnTo>
                  <a:lnTo>
                    <a:pt x="31283" y="80611"/>
                  </a:lnTo>
                  <a:lnTo>
                    <a:pt x="47439" y="67353"/>
                  </a:lnTo>
                  <a:lnTo>
                    <a:pt x="56179" y="46643"/>
                  </a:lnTo>
                  <a:lnTo>
                    <a:pt x="58510" y="34569"/>
                  </a:lnTo>
                  <a:lnTo>
                    <a:pt x="57724" y="24180"/>
                  </a:lnTo>
                  <a:lnTo>
                    <a:pt x="50612" y="6398"/>
                  </a:lnTo>
                  <a:lnTo>
                    <a:pt x="44270" y="1889"/>
                  </a:lnTo>
                  <a:lnTo>
                    <a:pt x="36532" y="54"/>
                  </a:lnTo>
                  <a:lnTo>
                    <a:pt x="27865" y="0"/>
                  </a:lnTo>
                  <a:lnTo>
                    <a:pt x="20916" y="3474"/>
                  </a:lnTo>
                  <a:lnTo>
                    <a:pt x="10076" y="16692"/>
                  </a:lnTo>
                  <a:lnTo>
                    <a:pt x="0" y="42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899800" y="5606740"/>
              <a:ext cx="67634" cy="85174"/>
            </a:xfrm>
            <a:custGeom>
              <a:avLst/>
              <a:gdLst/>
              <a:ahLst/>
              <a:cxnLst/>
              <a:rect l="0" t="0" r="0" b="0"/>
              <a:pathLst>
                <a:path w="67634" h="85174">
                  <a:moveTo>
                    <a:pt x="43471" y="277"/>
                  </a:moveTo>
                  <a:lnTo>
                    <a:pt x="14162" y="29585"/>
                  </a:lnTo>
                  <a:lnTo>
                    <a:pt x="7048" y="49177"/>
                  </a:lnTo>
                  <a:lnTo>
                    <a:pt x="5151" y="60953"/>
                  </a:lnTo>
                  <a:lnTo>
                    <a:pt x="7396" y="69973"/>
                  </a:lnTo>
                  <a:lnTo>
                    <a:pt x="12401" y="77157"/>
                  </a:lnTo>
                  <a:lnTo>
                    <a:pt x="19249" y="83116"/>
                  </a:lnTo>
                  <a:lnTo>
                    <a:pt x="26153" y="84749"/>
                  </a:lnTo>
                  <a:lnTo>
                    <a:pt x="33096" y="83497"/>
                  </a:lnTo>
                  <a:lnTo>
                    <a:pt x="40063" y="80324"/>
                  </a:lnTo>
                  <a:lnTo>
                    <a:pt x="50925" y="67439"/>
                  </a:lnTo>
                  <a:lnTo>
                    <a:pt x="67430" y="30571"/>
                  </a:lnTo>
                  <a:lnTo>
                    <a:pt x="67633" y="21643"/>
                  </a:lnTo>
                  <a:lnTo>
                    <a:pt x="61618" y="5484"/>
                  </a:lnTo>
                  <a:lnTo>
                    <a:pt x="55569" y="1408"/>
                  </a:lnTo>
                  <a:lnTo>
                    <a:pt x="39489" y="0"/>
                  </a:lnTo>
                  <a:lnTo>
                    <a:pt x="23764" y="6393"/>
                  </a:lnTo>
                  <a:lnTo>
                    <a:pt x="16295" y="11373"/>
                  </a:lnTo>
                  <a:lnTo>
                    <a:pt x="11315" y="19373"/>
                  </a:lnTo>
                  <a:lnTo>
                    <a:pt x="5783" y="40739"/>
                  </a:lnTo>
                  <a:lnTo>
                    <a:pt x="6647" y="50648"/>
                  </a:lnTo>
                  <a:lnTo>
                    <a:pt x="13846" y="67898"/>
                  </a:lnTo>
                  <a:lnTo>
                    <a:pt x="27964" y="80244"/>
                  </a:lnTo>
                  <a:lnTo>
                    <a:pt x="36643" y="85173"/>
                  </a:lnTo>
                  <a:lnTo>
                    <a:pt x="43598" y="84950"/>
                  </a:lnTo>
                  <a:lnTo>
                    <a:pt x="49405" y="81292"/>
                  </a:lnTo>
                  <a:lnTo>
                    <a:pt x="54446" y="75344"/>
                  </a:lnTo>
                  <a:lnTo>
                    <a:pt x="56927" y="56257"/>
                  </a:lnTo>
                  <a:lnTo>
                    <a:pt x="52961" y="34516"/>
                  </a:lnTo>
                  <a:lnTo>
                    <a:pt x="43399" y="17054"/>
                  </a:lnTo>
                  <a:lnTo>
                    <a:pt x="36404" y="12632"/>
                  </a:lnTo>
                  <a:lnTo>
                    <a:pt x="19273" y="10837"/>
                  </a:lnTo>
                  <a:lnTo>
                    <a:pt x="12131" y="14336"/>
                  </a:lnTo>
                  <a:lnTo>
                    <a:pt x="1076" y="27582"/>
                  </a:lnTo>
                  <a:lnTo>
                    <a:pt x="0" y="34858"/>
                  </a:lnTo>
                  <a:lnTo>
                    <a:pt x="1622" y="42048"/>
                  </a:lnTo>
                  <a:lnTo>
                    <a:pt x="5043" y="49181"/>
                  </a:lnTo>
                  <a:lnTo>
                    <a:pt x="10833" y="51597"/>
                  </a:lnTo>
                  <a:lnTo>
                    <a:pt x="18203" y="50868"/>
                  </a:lnTo>
                  <a:lnTo>
                    <a:pt x="32241" y="44989"/>
                  </a:lnTo>
                  <a:lnTo>
                    <a:pt x="43471" y="31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4658794" y="5105792"/>
            <a:ext cx="1379234" cy="882595"/>
          </a:xfrm>
          <a:custGeom>
            <a:avLst/>
            <a:gdLst/>
            <a:ahLst/>
            <a:cxnLst/>
            <a:rect l="0" t="0" r="0" b="0"/>
            <a:pathLst>
              <a:path w="1379234" h="882595">
                <a:moveTo>
                  <a:pt x="0" y="195898"/>
                </a:moveTo>
                <a:lnTo>
                  <a:pt x="15641" y="213879"/>
                </a:lnTo>
                <a:lnTo>
                  <a:pt x="50336" y="272229"/>
                </a:lnTo>
                <a:lnTo>
                  <a:pt x="65607" y="298843"/>
                </a:lnTo>
                <a:lnTo>
                  <a:pt x="112446" y="359244"/>
                </a:lnTo>
                <a:lnTo>
                  <a:pt x="151892" y="419437"/>
                </a:lnTo>
                <a:lnTo>
                  <a:pt x="171087" y="442416"/>
                </a:lnTo>
                <a:lnTo>
                  <a:pt x="204552" y="500438"/>
                </a:lnTo>
                <a:lnTo>
                  <a:pt x="228705" y="535081"/>
                </a:lnTo>
                <a:lnTo>
                  <a:pt x="244409" y="561949"/>
                </a:lnTo>
                <a:lnTo>
                  <a:pt x="260761" y="587847"/>
                </a:lnTo>
                <a:lnTo>
                  <a:pt x="276134" y="614628"/>
                </a:lnTo>
                <a:lnTo>
                  <a:pt x="292387" y="640501"/>
                </a:lnTo>
                <a:lnTo>
                  <a:pt x="307732" y="667274"/>
                </a:lnTo>
                <a:lnTo>
                  <a:pt x="344532" y="723036"/>
                </a:lnTo>
                <a:lnTo>
                  <a:pt x="349011" y="733327"/>
                </a:lnTo>
                <a:lnTo>
                  <a:pt x="354337" y="736678"/>
                </a:lnTo>
                <a:lnTo>
                  <a:pt x="360227" y="735403"/>
                </a:lnTo>
                <a:lnTo>
                  <a:pt x="373010" y="724627"/>
                </a:lnTo>
                <a:lnTo>
                  <a:pt x="414209" y="668959"/>
                </a:lnTo>
                <a:lnTo>
                  <a:pt x="449007" y="606446"/>
                </a:lnTo>
                <a:lnTo>
                  <a:pt x="479705" y="543333"/>
                </a:lnTo>
                <a:lnTo>
                  <a:pt x="508998" y="480167"/>
                </a:lnTo>
                <a:lnTo>
                  <a:pt x="533146" y="416997"/>
                </a:lnTo>
                <a:lnTo>
                  <a:pt x="550952" y="364355"/>
                </a:lnTo>
                <a:lnTo>
                  <a:pt x="576867" y="303378"/>
                </a:lnTo>
                <a:lnTo>
                  <a:pt x="603561" y="248830"/>
                </a:lnTo>
                <a:lnTo>
                  <a:pt x="636292" y="186565"/>
                </a:lnTo>
                <a:lnTo>
                  <a:pt x="670456" y="147385"/>
                </a:lnTo>
                <a:lnTo>
                  <a:pt x="729008" y="107221"/>
                </a:lnTo>
                <a:lnTo>
                  <a:pt x="786090" y="51973"/>
                </a:lnTo>
                <a:lnTo>
                  <a:pt x="828238" y="4303"/>
                </a:lnTo>
                <a:lnTo>
                  <a:pt x="835259" y="318"/>
                </a:lnTo>
                <a:lnTo>
                  <a:pt x="842279" y="0"/>
                </a:lnTo>
                <a:lnTo>
                  <a:pt x="849298" y="2129"/>
                </a:lnTo>
                <a:lnTo>
                  <a:pt x="855147" y="7057"/>
                </a:lnTo>
                <a:lnTo>
                  <a:pt x="864766" y="21892"/>
                </a:lnTo>
                <a:lnTo>
                  <a:pt x="875787" y="78545"/>
                </a:lnTo>
                <a:lnTo>
                  <a:pt x="891666" y="139760"/>
                </a:lnTo>
                <a:lnTo>
                  <a:pt x="903404" y="201027"/>
                </a:lnTo>
                <a:lnTo>
                  <a:pt x="916634" y="258358"/>
                </a:lnTo>
                <a:lnTo>
                  <a:pt x="933613" y="320024"/>
                </a:lnTo>
                <a:lnTo>
                  <a:pt x="944462" y="375138"/>
                </a:lnTo>
                <a:lnTo>
                  <a:pt x="955562" y="437871"/>
                </a:lnTo>
                <a:lnTo>
                  <a:pt x="965695" y="491353"/>
                </a:lnTo>
                <a:lnTo>
                  <a:pt x="976642" y="553737"/>
                </a:lnTo>
                <a:lnTo>
                  <a:pt x="986757" y="610297"/>
                </a:lnTo>
                <a:lnTo>
                  <a:pt x="994691" y="666269"/>
                </a:lnTo>
                <a:lnTo>
                  <a:pt x="1006353" y="719526"/>
                </a:lnTo>
                <a:lnTo>
                  <a:pt x="1012990" y="775106"/>
                </a:lnTo>
                <a:lnTo>
                  <a:pt x="1019629" y="831146"/>
                </a:lnTo>
                <a:lnTo>
                  <a:pt x="1020780" y="873240"/>
                </a:lnTo>
                <a:lnTo>
                  <a:pt x="1023281" y="880256"/>
                </a:lnTo>
                <a:lnTo>
                  <a:pt x="1027288" y="882594"/>
                </a:lnTo>
                <a:lnTo>
                  <a:pt x="1032299" y="881813"/>
                </a:lnTo>
                <a:lnTo>
                  <a:pt x="1050530" y="869535"/>
                </a:lnTo>
                <a:lnTo>
                  <a:pt x="1087820" y="813160"/>
                </a:lnTo>
                <a:lnTo>
                  <a:pt x="1120598" y="753565"/>
                </a:lnTo>
                <a:lnTo>
                  <a:pt x="1154503" y="690708"/>
                </a:lnTo>
                <a:lnTo>
                  <a:pt x="1193527" y="627564"/>
                </a:lnTo>
                <a:lnTo>
                  <a:pt x="1234200" y="571631"/>
                </a:lnTo>
                <a:lnTo>
                  <a:pt x="1271481" y="509365"/>
                </a:lnTo>
                <a:lnTo>
                  <a:pt x="1306241" y="448372"/>
                </a:lnTo>
                <a:lnTo>
                  <a:pt x="1347709" y="385393"/>
                </a:lnTo>
                <a:lnTo>
                  <a:pt x="1379233" y="3327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415809" y="5819028"/>
            <a:ext cx="1495048" cy="101577"/>
          </a:xfrm>
          <a:custGeom>
            <a:avLst/>
            <a:gdLst/>
            <a:ahLst/>
            <a:cxnLst/>
            <a:rect l="0" t="0" r="0" b="0"/>
            <a:pathLst>
              <a:path w="1495048" h="101577">
                <a:moveTo>
                  <a:pt x="1495047" y="30144"/>
                </a:moveTo>
                <a:lnTo>
                  <a:pt x="1472690" y="30144"/>
                </a:lnTo>
                <a:lnTo>
                  <a:pt x="1455475" y="36383"/>
                </a:lnTo>
                <a:lnTo>
                  <a:pt x="1396880" y="86540"/>
                </a:lnTo>
                <a:lnTo>
                  <a:pt x="1382787" y="100442"/>
                </a:lnTo>
                <a:lnTo>
                  <a:pt x="1376923" y="101576"/>
                </a:lnTo>
                <a:lnTo>
                  <a:pt x="1371844" y="98822"/>
                </a:lnTo>
                <a:lnTo>
                  <a:pt x="1339590" y="58169"/>
                </a:lnTo>
                <a:lnTo>
                  <a:pt x="1324204" y="32209"/>
                </a:lnTo>
                <a:lnTo>
                  <a:pt x="1298043" y="2476"/>
                </a:lnTo>
                <a:lnTo>
                  <a:pt x="1290012" y="0"/>
                </a:lnTo>
                <a:lnTo>
                  <a:pt x="1271729" y="3489"/>
                </a:lnTo>
                <a:lnTo>
                  <a:pt x="1255025" y="15958"/>
                </a:lnTo>
                <a:lnTo>
                  <a:pt x="1207845" y="66622"/>
                </a:lnTo>
                <a:lnTo>
                  <a:pt x="1198294" y="72010"/>
                </a:lnTo>
                <a:lnTo>
                  <a:pt x="1189587" y="73263"/>
                </a:lnTo>
                <a:lnTo>
                  <a:pt x="1173674" y="68415"/>
                </a:lnTo>
                <a:lnTo>
                  <a:pt x="1128942" y="39704"/>
                </a:lnTo>
                <a:lnTo>
                  <a:pt x="1121126" y="33008"/>
                </a:lnTo>
                <a:lnTo>
                  <a:pt x="1111235" y="29714"/>
                </a:lnTo>
                <a:lnTo>
                  <a:pt x="1087768" y="29173"/>
                </a:lnTo>
                <a:lnTo>
                  <a:pt x="1067979" y="35952"/>
                </a:lnTo>
                <a:lnTo>
                  <a:pt x="1026550" y="63664"/>
                </a:lnTo>
                <a:lnTo>
                  <a:pt x="1003336" y="68439"/>
                </a:lnTo>
                <a:lnTo>
                  <a:pt x="969549" y="65538"/>
                </a:lnTo>
                <a:lnTo>
                  <a:pt x="951097" y="57183"/>
                </a:lnTo>
                <a:lnTo>
                  <a:pt x="942901" y="51679"/>
                </a:lnTo>
                <a:lnTo>
                  <a:pt x="924435" y="48684"/>
                </a:lnTo>
                <a:lnTo>
                  <a:pt x="914598" y="49523"/>
                </a:lnTo>
                <a:lnTo>
                  <a:pt x="897428" y="56695"/>
                </a:lnTo>
                <a:lnTo>
                  <a:pt x="889574" y="61883"/>
                </a:lnTo>
                <a:lnTo>
                  <a:pt x="868369" y="64527"/>
                </a:lnTo>
                <a:lnTo>
                  <a:pt x="845686" y="60634"/>
                </a:lnTo>
                <a:lnTo>
                  <a:pt x="819763" y="45287"/>
                </a:lnTo>
                <a:lnTo>
                  <a:pt x="804586" y="32585"/>
                </a:lnTo>
                <a:lnTo>
                  <a:pt x="797264" y="30602"/>
                </a:lnTo>
                <a:lnTo>
                  <a:pt x="790042" y="31619"/>
                </a:lnTo>
                <a:lnTo>
                  <a:pt x="775780" y="38988"/>
                </a:lnTo>
                <a:lnTo>
                  <a:pt x="734939" y="63862"/>
                </a:lnTo>
                <a:lnTo>
                  <a:pt x="725096" y="64321"/>
                </a:lnTo>
                <a:lnTo>
                  <a:pt x="663175" y="44255"/>
                </a:lnTo>
                <a:lnTo>
                  <a:pt x="642185" y="37195"/>
                </a:lnTo>
                <a:lnTo>
                  <a:pt x="605048" y="37823"/>
                </a:lnTo>
                <a:lnTo>
                  <a:pt x="545011" y="48630"/>
                </a:lnTo>
                <a:lnTo>
                  <a:pt x="518308" y="47719"/>
                </a:lnTo>
                <a:lnTo>
                  <a:pt x="463037" y="31190"/>
                </a:lnTo>
                <a:lnTo>
                  <a:pt x="449072" y="27332"/>
                </a:lnTo>
                <a:lnTo>
                  <a:pt x="437422" y="27099"/>
                </a:lnTo>
                <a:lnTo>
                  <a:pt x="378453" y="44069"/>
                </a:lnTo>
                <a:lnTo>
                  <a:pt x="320719" y="32440"/>
                </a:lnTo>
                <a:lnTo>
                  <a:pt x="263853" y="35660"/>
                </a:lnTo>
                <a:lnTo>
                  <a:pt x="201079" y="23635"/>
                </a:lnTo>
                <a:lnTo>
                  <a:pt x="138809" y="20410"/>
                </a:lnTo>
                <a:lnTo>
                  <a:pt x="75512" y="19772"/>
                </a:lnTo>
                <a:lnTo>
                  <a:pt x="13179" y="11304"/>
                </a:lnTo>
                <a:lnTo>
                  <a:pt x="0" y="908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2" name="Straight Connector 161"/>
          <p:cNvCxnSpPr/>
          <p:nvPr/>
        </p:nvCxnSpPr>
        <p:spPr>
          <a:xfrm flipH="1">
            <a:off x="126341" y="2274155"/>
            <a:ext cx="991784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/>
          <p:cNvCxnSpPr/>
          <p:nvPr/>
        </p:nvCxnSpPr>
        <p:spPr>
          <a:xfrm flipH="1">
            <a:off x="200041" y="4548311"/>
            <a:ext cx="979150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2015-01-13T16:56:36Z</dcterms:created>
  <dcterms:modified xsi:type="dcterms:W3CDTF">2015-01-13T16:57:49Z</dcterms:modified>
</cp:coreProperties>
</file>